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0" r:id="rId4"/>
    <p:sldId id="339" r:id="rId5"/>
    <p:sldId id="336" r:id="rId6"/>
    <p:sldId id="335" r:id="rId7"/>
    <p:sldId id="334" r:id="rId8"/>
    <p:sldId id="331" r:id="rId9"/>
    <p:sldId id="329" r:id="rId10"/>
    <p:sldId id="328" r:id="rId11"/>
    <p:sldId id="326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78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222"/>
          <a:stretch>
            <a:fillRect/>
          </a:stretch>
        </p:blipFill>
        <p:spPr>
          <a:xfrm>
            <a:off x="3503930" y="3068955"/>
            <a:ext cx="5160100" cy="718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158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323"/>
          <a:stretch>
            <a:fillRect/>
          </a:stretch>
        </p:blipFill>
        <p:spPr>
          <a:xfrm>
            <a:off x="1972945" y="2781300"/>
            <a:ext cx="8065225" cy="2640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360" y="2984500"/>
            <a:ext cx="7902797" cy="23561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16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405" y="2348865"/>
            <a:ext cx="8043863" cy="954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8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561"/>
          <a:stretch>
            <a:fillRect/>
          </a:stretch>
        </p:blipFill>
        <p:spPr>
          <a:xfrm>
            <a:off x="4344035" y="1412875"/>
            <a:ext cx="3503385" cy="2269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4035" y="1557020"/>
            <a:ext cx="3511867" cy="2037398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3789004"/>
            <a:ext cx="10800000" cy="16259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174001" y="3932473"/>
            <a:ext cx="190476" cy="200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74001" y="4238540"/>
            <a:ext cx="190476" cy="200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47640" y="4773930"/>
            <a:ext cx="51625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75095" y="4773930"/>
            <a:ext cx="492760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224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729523" y="2868976"/>
            <a:ext cx="142857" cy="190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29523" y="2859439"/>
            <a:ext cx="200000" cy="200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110476" y="2868976"/>
            <a:ext cx="142857" cy="190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520000" y="2859439"/>
            <a:ext cx="200001" cy="200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6360" y="1340485"/>
            <a:ext cx="1726565" cy="145859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rcRect r="71237"/>
          <a:stretch>
            <a:fillRect/>
          </a:stretch>
        </p:blipFill>
        <p:spPr>
          <a:xfrm>
            <a:off x="911225" y="1416050"/>
            <a:ext cx="2088515" cy="138303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rcRect l="31972" r="35304"/>
          <a:stretch>
            <a:fillRect/>
          </a:stretch>
        </p:blipFill>
        <p:spPr>
          <a:xfrm>
            <a:off x="3359785" y="1412240"/>
            <a:ext cx="2376170" cy="138303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rcRect l="67433" r="2816"/>
          <a:stretch>
            <a:fillRect/>
          </a:stretch>
        </p:blipFill>
        <p:spPr>
          <a:xfrm>
            <a:off x="6311900" y="1476375"/>
            <a:ext cx="2160270" cy="1383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4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74002"/>
          <a:stretch>
            <a:fillRect/>
          </a:stretch>
        </p:blipFill>
        <p:spPr>
          <a:xfrm>
            <a:off x="1487170" y="1484630"/>
            <a:ext cx="2448560" cy="13087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l="36880" r="37891"/>
          <a:stretch>
            <a:fillRect/>
          </a:stretch>
        </p:blipFill>
        <p:spPr>
          <a:xfrm>
            <a:off x="4871720" y="1484630"/>
            <a:ext cx="2376170" cy="130873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 l="71467"/>
          <a:stretch>
            <a:fillRect/>
          </a:stretch>
        </p:blipFill>
        <p:spPr>
          <a:xfrm>
            <a:off x="7967980" y="1484630"/>
            <a:ext cx="2687320" cy="1308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9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328"/>
          <a:stretch>
            <a:fillRect/>
          </a:stretch>
        </p:blipFill>
        <p:spPr>
          <a:xfrm>
            <a:off x="2063750" y="1340485"/>
            <a:ext cx="8064590" cy="1885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3357204"/>
            <a:ext cx="10800000" cy="2051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671310" y="3500755"/>
            <a:ext cx="2607945" cy="1497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76450" y="1556385"/>
            <a:ext cx="7853076" cy="15054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5929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228"/>
          <a:stretch>
            <a:fillRect/>
          </a:stretch>
        </p:blipFill>
        <p:spPr>
          <a:xfrm>
            <a:off x="4188460" y="2564765"/>
            <a:ext cx="3863430" cy="2847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7345" y="2780665"/>
            <a:ext cx="3863340" cy="25174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59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30" y="1557020"/>
            <a:ext cx="3609023" cy="2503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8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890"/>
          <a:stretch>
            <a:fillRect/>
          </a:stretch>
        </p:blipFill>
        <p:spPr>
          <a:xfrm>
            <a:off x="3143250" y="1484630"/>
            <a:ext cx="5951945" cy="3301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250" y="1745615"/>
            <a:ext cx="5803487" cy="29390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2024-08-07T13:39:41Z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