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1120" y="3067050"/>
            <a:ext cx="44291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5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2602153"/>
            <a:ext cx="533333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571" y="2602153"/>
            <a:ext cx="533333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3670" y="2652395"/>
            <a:ext cx="53340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4761" y="4071077"/>
            <a:ext cx="523809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1530" y="4204335"/>
            <a:ext cx="457200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81904" y="4071077"/>
            <a:ext cx="542857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17445" y="5593080"/>
            <a:ext cx="493395" cy="21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48571" y="5540001"/>
            <a:ext cx="523809" cy="39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91428" y="5540001"/>
            <a:ext cx="523809" cy="39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bldLvl="0" animBg="1"/>
      <p:bldP spid="11" grpId="0" animBg="1"/>
      <p:bldP spid="13" grpId="0" bldLvl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21" b="14091"/>
          <a:stretch>
            <a:fillRect/>
          </a:stretch>
        </p:blipFill>
        <p:spPr>
          <a:xfrm>
            <a:off x="839470" y="692785"/>
            <a:ext cx="4189095" cy="96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628775"/>
            <a:ext cx="9398635" cy="511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4511675" y="4029075"/>
            <a:ext cx="62674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7665" y="5887085"/>
            <a:ext cx="6267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3655" y="4044950"/>
            <a:ext cx="6267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280" y="4044950"/>
            <a:ext cx="6267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2035" y="5887085"/>
            <a:ext cx="6267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8025" y="5887085"/>
            <a:ext cx="6267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2260" y="4044950"/>
            <a:ext cx="6267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8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13815" y="2781300"/>
            <a:ext cx="4598670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415" y="4102735"/>
            <a:ext cx="490664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3655" y="4149090"/>
            <a:ext cx="4598670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34465" y="2940685"/>
            <a:ext cx="3663950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34285" y="4311280"/>
            <a:ext cx="2742857" cy="43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25720" y="2940685"/>
            <a:ext cx="3554095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2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34285" y="4003246"/>
            <a:ext cx="466666" cy="49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7155" y="3945890"/>
            <a:ext cx="239966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3300" y="5209540"/>
            <a:ext cx="117030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2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959215" y="1028700"/>
            <a:ext cx="71755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8925" y="2592070"/>
            <a:ext cx="71755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83435" y="4137025"/>
            <a:ext cx="71755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510905" y="975360"/>
            <a:ext cx="1818640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112010" y="2392680"/>
            <a:ext cx="4425315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97234"/>
            <a:ext cx="10800000" cy="317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2730" y="3693795"/>
            <a:ext cx="179895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359535" y="5243195"/>
            <a:ext cx="499681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4" grpId="0" bldLvl="0" animBg="1"/>
      <p:bldP spid="4" grpId="0" bldLvl="0" animBg="1"/>
      <p:bldP spid="3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67619" y="1276417"/>
            <a:ext cx="1428571" cy="41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2300" y="2416175"/>
            <a:ext cx="14973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0000" y="2497643"/>
            <a:ext cx="1466666" cy="49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5365" y="3789045"/>
            <a:ext cx="198945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520680" cy="280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7"/>
          <a:stretch>
            <a:fillRect/>
          </a:stretch>
        </p:blipFill>
        <p:spPr>
          <a:xfrm>
            <a:off x="1631315" y="3285490"/>
            <a:ext cx="9144725" cy="351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3933190"/>
            <a:ext cx="3048635" cy="148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5" y="4077335"/>
            <a:ext cx="3792855" cy="148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5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158875" y="1538605"/>
            <a:ext cx="3797935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7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469765" y="5332730"/>
            <a:ext cx="1049655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55455" y="5332730"/>
            <a:ext cx="1049655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55825" y="5427345"/>
            <a:ext cx="71374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38340" y="5427345"/>
            <a:ext cx="69088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794635" y="3130550"/>
            <a:ext cx="77851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67350" y="3131185"/>
            <a:ext cx="1153795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2024-08-10T09:51:49Z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