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3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3038475"/>
            <a:ext cx="45148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91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7705" y="911860"/>
            <a:ext cx="302831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705" y="2086610"/>
            <a:ext cx="302831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7705" y="3294380"/>
            <a:ext cx="302831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7705" y="4366895"/>
            <a:ext cx="8208645" cy="244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0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7816850" cy="113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700530"/>
            <a:ext cx="10337165" cy="508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9095" y="4495165"/>
            <a:ext cx="4557395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43050" y="5742940"/>
            <a:ext cx="474408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9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192145" y="3424555"/>
            <a:ext cx="375285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455" y="3424555"/>
            <a:ext cx="400050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6360" y="3010535"/>
            <a:ext cx="654685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26635" y="3010535"/>
            <a:ext cx="35560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29930" y="3010535"/>
            <a:ext cx="367665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2018514"/>
            <a:ext cx="495238" cy="4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3285223"/>
            <a:ext cx="542857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428" y="3237603"/>
            <a:ext cx="1009523" cy="5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8019415" y="828675"/>
            <a:ext cx="2310130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37615" y="2397125"/>
            <a:ext cx="2182495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777605" y="4963795"/>
            <a:ext cx="751840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6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8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4468495" y="2440940"/>
            <a:ext cx="101473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29825" y="2440940"/>
            <a:ext cx="104140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67860" y="4296410"/>
            <a:ext cx="113030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062845" y="4297045"/>
            <a:ext cx="103441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7888" b="54629"/>
          <a:stretch>
            <a:fillRect/>
          </a:stretch>
        </p:blipFill>
        <p:spPr>
          <a:xfrm>
            <a:off x="1415415" y="2277110"/>
            <a:ext cx="1096010" cy="143891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t="55829" r="87134"/>
          <a:stretch>
            <a:fillRect/>
          </a:stretch>
        </p:blipFill>
        <p:spPr>
          <a:xfrm>
            <a:off x="1487805" y="4076700"/>
            <a:ext cx="1164590" cy="15081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57551" r="28822" b="52495"/>
          <a:stretch>
            <a:fillRect/>
          </a:stretch>
        </p:blipFill>
        <p:spPr>
          <a:xfrm>
            <a:off x="6960235" y="2277110"/>
            <a:ext cx="1233170" cy="15068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56977" t="54495" r="28649"/>
          <a:stretch>
            <a:fillRect/>
          </a:stretch>
        </p:blipFill>
        <p:spPr>
          <a:xfrm>
            <a:off x="6889115" y="4076700"/>
            <a:ext cx="1300480" cy="150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91"/>
          <a:stretch>
            <a:fillRect/>
          </a:stretch>
        </p:blipFill>
        <p:spPr>
          <a:xfrm>
            <a:off x="720090" y="645795"/>
            <a:ext cx="9588500" cy="235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887554"/>
            <a:ext cx="9651209" cy="1878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983615" y="5103495"/>
            <a:ext cx="332041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67530" y="5103495"/>
            <a:ext cx="150114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90260" y="5103495"/>
            <a:ext cx="195580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848600" y="5103495"/>
            <a:ext cx="231902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43660" y="6170295"/>
            <a:ext cx="290449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61"/>
          <a:stretch>
            <a:fillRect/>
          </a:stretch>
        </p:blipFill>
        <p:spPr>
          <a:xfrm>
            <a:off x="1199515" y="2852420"/>
            <a:ext cx="7559675" cy="197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630" y="2924810"/>
            <a:ext cx="5788025" cy="183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10457180" cy="115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844675"/>
            <a:ext cx="8105775" cy="471011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395220" y="3608705"/>
            <a:ext cx="2620645" cy="1764030"/>
          </a:xfrm>
          <a:prstGeom prst="line">
            <a:avLst/>
          </a:prstGeom>
          <a:ln>
            <a:solidFill>
              <a:srgbClr val="F20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791585" y="3608705"/>
            <a:ext cx="2620645" cy="1764030"/>
          </a:xfrm>
          <a:prstGeom prst="line">
            <a:avLst/>
          </a:prstGeom>
          <a:ln>
            <a:solidFill>
              <a:srgbClr val="F20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719830" y="3572510"/>
            <a:ext cx="1584325" cy="1800225"/>
          </a:xfrm>
          <a:prstGeom prst="line">
            <a:avLst/>
          </a:prstGeom>
          <a:ln>
            <a:solidFill>
              <a:srgbClr val="F20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279650" y="3500755"/>
            <a:ext cx="4176395" cy="1944370"/>
          </a:xfrm>
          <a:prstGeom prst="line">
            <a:avLst/>
          </a:prstGeom>
          <a:ln>
            <a:solidFill>
              <a:srgbClr val="F20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824470" y="3429000"/>
            <a:ext cx="71755" cy="1943735"/>
          </a:xfrm>
          <a:prstGeom prst="line">
            <a:avLst/>
          </a:prstGeom>
          <a:ln>
            <a:solidFill>
              <a:srgbClr val="F20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92260" y="3429000"/>
            <a:ext cx="71755" cy="1943735"/>
          </a:xfrm>
          <a:prstGeom prst="line">
            <a:avLst/>
          </a:prstGeom>
          <a:ln>
            <a:solidFill>
              <a:srgbClr val="F20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2629811"/>
            <a:ext cx="523809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2639344"/>
            <a:ext cx="533333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670" y="2763520"/>
            <a:ext cx="45720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4761" y="4174222"/>
            <a:ext cx="523809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0000" y="4174222"/>
            <a:ext cx="533333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24761" y="4174222"/>
            <a:ext cx="533333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