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5" r:id="rId5"/>
    <p:sldId id="334" r:id="rId6"/>
    <p:sldId id="333" r:id="rId7"/>
    <p:sldId id="331" r:id="rId8"/>
    <p:sldId id="330" r:id="rId9"/>
    <p:sldId id="329" r:id="rId10"/>
    <p:sldId id="328" r:id="rId11"/>
    <p:sldId id="327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86150" y="3048000"/>
            <a:ext cx="5219700" cy="762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9740" y="3789045"/>
            <a:ext cx="8246745" cy="28708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8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18490" y="2702560"/>
            <a:ext cx="5587365" cy="521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3601123"/>
            <a:ext cx="4695238" cy="362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4401612"/>
            <a:ext cx="2876190" cy="362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5173345"/>
            <a:ext cx="5760085" cy="579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20850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032812" y="3604257"/>
            <a:ext cx="504123" cy="3605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903008" y="3595243"/>
            <a:ext cx="504122" cy="369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032812" y="4739999"/>
            <a:ext cx="504123" cy="369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903008" y="4749012"/>
            <a:ext cx="504122" cy="3605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573780" y="6019800"/>
            <a:ext cx="422910" cy="238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434705" y="6019800"/>
            <a:ext cx="431800" cy="253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bldLvl="0" animBg="1"/>
      <p:bldP spid="1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3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767840" y="2994025"/>
            <a:ext cx="3302000" cy="549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120000" y="3162999"/>
            <a:ext cx="2914285" cy="381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767619" y="4030284"/>
            <a:ext cx="1828571" cy="381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120000" y="4030284"/>
            <a:ext cx="1295238" cy="381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2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04" y="2010912"/>
            <a:ext cx="2961904" cy="391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072380" y="2001372"/>
            <a:ext cx="2380952" cy="400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2796540"/>
            <a:ext cx="1769745" cy="556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072380" y="2888557"/>
            <a:ext cx="1571428" cy="381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bldLvl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70" y="765175"/>
            <a:ext cx="8380095" cy="2998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656"/>
          <a:stretch>
            <a:fillRect/>
          </a:stretch>
        </p:blipFill>
        <p:spPr>
          <a:xfrm>
            <a:off x="1631315" y="3573145"/>
            <a:ext cx="7705180" cy="31197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126463" y="3783012"/>
            <a:ext cx="3485714" cy="353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93129" y="4603562"/>
            <a:ext cx="2161904" cy="333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93129" y="5376406"/>
            <a:ext cx="2352380" cy="362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593215" y="6139815"/>
            <a:ext cx="5167630" cy="533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8" grpId="0" bldLvl="0" animBg="1"/>
      <p:bldP spid="11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2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739047" y="3964843"/>
            <a:ext cx="3695238" cy="400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39265" y="4708525"/>
            <a:ext cx="5183505" cy="563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4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10476" y="3847841"/>
            <a:ext cx="3495238" cy="400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39265" y="4648200"/>
            <a:ext cx="4800600" cy="543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02759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77142" y="1142495"/>
            <a:ext cx="4180952" cy="362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1952562"/>
            <a:ext cx="2857142" cy="352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2734039"/>
            <a:ext cx="2352380" cy="362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77142" y="3525045"/>
            <a:ext cx="3761904" cy="371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4335113"/>
            <a:ext cx="2390476" cy="362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5116589"/>
            <a:ext cx="3285714" cy="409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90" y="5811520"/>
            <a:ext cx="9224645" cy="592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ODkwMDZkNjI5MWMxMWFmNGUwYTNhYTU2OGY1NTU5YT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2024-08-07T14:52:38Z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