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4895" y="3067050"/>
            <a:ext cx="49815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2744"/>
            <a:ext cx="10800000" cy="12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9" r="23323"/>
          <a:stretch>
            <a:fillRect/>
          </a:stretch>
        </p:blipFill>
        <p:spPr>
          <a:xfrm>
            <a:off x="1955800" y="1628775"/>
            <a:ext cx="7270750" cy="200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9" b="4107"/>
          <a:stretch>
            <a:fillRect/>
          </a:stretch>
        </p:blipFill>
        <p:spPr>
          <a:xfrm>
            <a:off x="1703705" y="3789045"/>
            <a:ext cx="9144635" cy="302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43100" y="4797425"/>
            <a:ext cx="2143760" cy="131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3550" y="4725670"/>
            <a:ext cx="1970405" cy="173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6666" y="4669649"/>
            <a:ext cx="295238" cy="3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2857" y="4679182"/>
            <a:ext cx="295238" cy="35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6190" y="3375007"/>
            <a:ext cx="295238" cy="352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2857" y="3375007"/>
            <a:ext cx="304761" cy="352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6230" y="3635375"/>
            <a:ext cx="256159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215"/>
            <a:ext cx="3533333" cy="41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35854"/>
            <a:ext cx="3809523" cy="36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52308"/>
            <a:ext cx="6552380" cy="42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815" y="3915410"/>
            <a:ext cx="906907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34285" y="4974946"/>
            <a:ext cx="1047619" cy="4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8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4761" y="2181781"/>
            <a:ext cx="1085714" cy="4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5238" y="3287688"/>
            <a:ext cx="247619" cy="3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7142" y="4317325"/>
            <a:ext cx="295238" cy="3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6666" y="5356496"/>
            <a:ext cx="304761" cy="3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9523" y="5346962"/>
            <a:ext cx="295238" cy="3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7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7619" y="1229117"/>
            <a:ext cx="3980952" cy="40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238" y="2260566"/>
            <a:ext cx="1342857" cy="39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8095" y="2260566"/>
            <a:ext cx="2590476" cy="39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238" y="3292014"/>
            <a:ext cx="2142857" cy="40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05714" y="3292014"/>
            <a:ext cx="295238" cy="36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3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91428" y="5604579"/>
            <a:ext cx="257142" cy="352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571" y="5604579"/>
            <a:ext cx="1085714" cy="39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0000" y="5537841"/>
            <a:ext cx="1047619" cy="46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2016125" y="6276340"/>
            <a:ext cx="9048115" cy="3302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4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3430" y="1075690"/>
            <a:ext cx="1734820" cy="14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4285" y="1581025"/>
            <a:ext cx="295238" cy="36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2857" y="1523834"/>
            <a:ext cx="1076190" cy="4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62857" y="3010823"/>
            <a:ext cx="247619" cy="35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0000" y="3001292"/>
            <a:ext cx="1085714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91428" y="2944100"/>
            <a:ext cx="1047619" cy="4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68645" y="3926205"/>
            <a:ext cx="1997075" cy="143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34285" y="4431090"/>
            <a:ext cx="295238" cy="36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62857" y="4364366"/>
            <a:ext cx="1076190" cy="4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2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285" y="3553789"/>
            <a:ext cx="371428" cy="37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5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39047" y="1200142"/>
            <a:ext cx="333333" cy="37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2164440"/>
            <a:ext cx="361904" cy="38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2024-08-08T01:28:29Z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