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637155"/>
            <a:ext cx="11660505" cy="1167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2401965"/>
            <a:ext cx="352380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4065270"/>
            <a:ext cx="55880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4991637"/>
            <a:ext cx="4400000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265" y="5664200"/>
            <a:ext cx="816927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0186"/>
            <a:ext cx="4923809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19300"/>
            <a:ext cx="632015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77217"/>
            <a:ext cx="4000000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15967"/>
            <a:ext cx="3066666" cy="4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410" y="4471035"/>
            <a:ext cx="621411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7"/>
          <a:stretch>
            <a:fillRect/>
          </a:stretch>
        </p:blipFill>
        <p:spPr>
          <a:xfrm>
            <a:off x="839470" y="1701165"/>
            <a:ext cx="10288905" cy="270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50734" b="69053"/>
          <a:stretch>
            <a:fillRect/>
          </a:stretch>
        </p:blipFill>
        <p:spPr>
          <a:xfrm>
            <a:off x="839470" y="693420"/>
            <a:ext cx="3834765" cy="93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00"/>
          <a:stretch>
            <a:fillRect/>
          </a:stretch>
        </p:blipFill>
        <p:spPr>
          <a:xfrm>
            <a:off x="1703705" y="4293235"/>
            <a:ext cx="5976710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315" y="4519930"/>
            <a:ext cx="58572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519" y="5394151"/>
            <a:ext cx="3066666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6083935"/>
            <a:ext cx="54000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828040"/>
            <a:ext cx="8592185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845269"/>
            <a:ext cx="10800000" cy="366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3647440" y="5301615"/>
            <a:ext cx="7176225" cy="149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10025" y="5533390"/>
            <a:ext cx="67437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7190" y="5533390"/>
            <a:ext cx="67437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333" y="3786216"/>
            <a:ext cx="295238" cy="35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3205" y="3759200"/>
            <a:ext cx="105600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3333" y="4377860"/>
            <a:ext cx="295238" cy="3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7505" y="3625850"/>
            <a:ext cx="58928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6265" y="2468245"/>
            <a:ext cx="68389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0000" y="2763829"/>
            <a:ext cx="295238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7142" y="4013059"/>
            <a:ext cx="295238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2642864"/>
            <a:ext cx="533333" cy="35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19170" y="2034540"/>
            <a:ext cx="70167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6880" y="2005965"/>
            <a:ext cx="122745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76345" y="3580130"/>
            <a:ext cx="70167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46720" y="3580130"/>
            <a:ext cx="65722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3316773"/>
            <a:ext cx="361904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2660025"/>
            <a:ext cx="333333" cy="37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019175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