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3086100"/>
            <a:ext cx="68294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3655" y="3413760"/>
            <a:ext cx="294703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270" y="3397885"/>
            <a:ext cx="314388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2683510" y="4332605"/>
            <a:ext cx="154114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92165" y="4333240"/>
            <a:ext cx="156146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21140" y="4333240"/>
            <a:ext cx="155130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968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85640" y="1333500"/>
            <a:ext cx="6121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7300" y="3100070"/>
            <a:ext cx="46228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0240" y="3037840"/>
            <a:ext cx="55689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5725" y="4893945"/>
            <a:ext cx="4229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02760" y="4846320"/>
            <a:ext cx="76136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048"/>
            <a:ext cx="1933333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1181236"/>
            <a:ext cx="2133333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69104"/>
            <a:ext cx="1933333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476" y="2069104"/>
            <a:ext cx="1895238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03220"/>
            <a:ext cx="332359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59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03115" y="6257925"/>
            <a:ext cx="376555" cy="1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8400" y="6189980"/>
            <a:ext cx="39306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255" y="3498850"/>
            <a:ext cx="342900" cy="15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9630" y="3498850"/>
            <a:ext cx="352425" cy="19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400089"/>
            <a:ext cx="466666" cy="43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010318"/>
            <a:ext cx="952380" cy="46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2971509"/>
            <a:ext cx="304762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429267"/>
            <a:ext cx="295238" cy="36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283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05714" y="4059602"/>
            <a:ext cx="552380" cy="36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2649421"/>
            <a:ext cx="304761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2658957"/>
            <a:ext cx="295238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3240668"/>
            <a:ext cx="304761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4404090"/>
            <a:ext cx="295238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2857" y="4995337"/>
            <a:ext cx="295238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7619" y="4985801"/>
            <a:ext cx="571428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286265"/>
            <a:ext cx="295238" cy="3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1286265"/>
            <a:ext cx="295238" cy="3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1878192"/>
            <a:ext cx="295238" cy="3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3023858"/>
            <a:ext cx="295238" cy="3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3625332"/>
            <a:ext cx="295238" cy="35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9523" y="3625332"/>
            <a:ext cx="295238" cy="35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1710" y="3404870"/>
            <a:ext cx="314642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2170" y="3414395"/>
            <a:ext cx="3399790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