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855595" y="3057525"/>
            <a:ext cx="6744425" cy="74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1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971813"/>
            <a:ext cx="3342857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486529"/>
            <a:ext cx="2761904" cy="2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001245"/>
            <a:ext cx="1247619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3496898"/>
            <a:ext cx="1123809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142" y="4021146"/>
            <a:ext cx="2514285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190" y="4526331"/>
            <a:ext cx="4428571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3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1428556"/>
            <a:ext cx="609523" cy="2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238" y="1428556"/>
            <a:ext cx="342857" cy="2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8571" y="1943319"/>
            <a:ext cx="333333" cy="2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9047" y="1943319"/>
            <a:ext cx="476190" cy="2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7142" y="2448550"/>
            <a:ext cx="1019047" cy="2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24761" y="2448550"/>
            <a:ext cx="600000" cy="2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39047" y="2963314"/>
            <a:ext cx="476190" cy="2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20000" y="2963314"/>
            <a:ext cx="752380" cy="2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91428" y="3478077"/>
            <a:ext cx="333333" cy="2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39047" y="3478077"/>
            <a:ext cx="619047" cy="2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5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1495633"/>
            <a:ext cx="352380" cy="2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2010666"/>
            <a:ext cx="495238" cy="2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3809" y="2535236"/>
            <a:ext cx="571428" cy="2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523" y="3031193"/>
            <a:ext cx="495238" cy="2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971038"/>
            <a:ext cx="1923809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095" y="4136977"/>
            <a:ext cx="200000" cy="2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333" y="4136977"/>
            <a:ext cx="314285" cy="2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285" y="4136977"/>
            <a:ext cx="200000" cy="2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4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2031069"/>
            <a:ext cx="228571" cy="2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714" y="3052724"/>
            <a:ext cx="219047" cy="2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1428" y="1009028"/>
            <a:ext cx="219047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2038038"/>
            <a:ext cx="200000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571" y="1505773"/>
            <a:ext cx="2104761" cy="2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95" y="1505773"/>
            <a:ext cx="3600000" cy="21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2021264"/>
            <a:ext cx="1114285" cy="2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9047" y="2021264"/>
            <a:ext cx="2895238" cy="2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0952" y="2527209"/>
            <a:ext cx="1380952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9047" y="2536755"/>
            <a:ext cx="1247619" cy="2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47" y="3042699"/>
            <a:ext cx="1371428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9"/>
          <a:stretch>
            <a:fillRect/>
          </a:stretch>
        </p:blipFill>
        <p:spPr>
          <a:xfrm>
            <a:off x="1847215" y="1628775"/>
            <a:ext cx="8280490" cy="191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5494"/>
            <a:ext cx="10800000" cy="198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0227" y="3808176"/>
            <a:ext cx="3628571" cy="22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7846" y="3789037"/>
            <a:ext cx="4028571" cy="22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084" y="4324931"/>
            <a:ext cx="3333333" cy="20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8322" y="4305792"/>
            <a:ext cx="2523809" cy="23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084" y="4841686"/>
            <a:ext cx="1676190" cy="20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9275" y="4832116"/>
            <a:ext cx="2266666" cy="22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084" y="5339302"/>
            <a:ext cx="1257142" cy="23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18799" y="5358441"/>
            <a:ext cx="2809523" cy="22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420000"/>
            <a:ext cx="2971428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944312"/>
            <a:ext cx="2238095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468623"/>
            <a:ext cx="3066666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3964336"/>
            <a:ext cx="6219048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