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3076575"/>
            <a:ext cx="49625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1047099"/>
            <a:ext cx="361904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952320"/>
            <a:ext cx="419047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001716"/>
            <a:ext cx="333333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63580"/>
            <a:ext cx="6676190" cy="42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851150"/>
            <a:ext cx="87871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8485" y="2860675"/>
            <a:ext cx="8610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19437"/>
            <a:ext cx="4457142" cy="42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611505"/>
            <a:ext cx="9555480" cy="353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1772920"/>
            <a:ext cx="4629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1844675"/>
            <a:ext cx="4629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2430" y="2708910"/>
            <a:ext cx="3860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675" y="2636520"/>
            <a:ext cx="4876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1795" y="3503295"/>
            <a:ext cx="4616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3430" y="3500755"/>
            <a:ext cx="4565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505" y="4293235"/>
            <a:ext cx="9555480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927350" y="4471035"/>
            <a:ext cx="4660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3430" y="4436745"/>
            <a:ext cx="6451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595" y="5373370"/>
            <a:ext cx="44259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1675" y="5306695"/>
            <a:ext cx="5334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0145" y="5307330"/>
            <a:ext cx="4216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56855" y="5359400"/>
            <a:ext cx="33464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80550" y="5300980"/>
            <a:ext cx="3136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329" y="6206378"/>
            <a:ext cx="3733333" cy="4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53333" y="3811494"/>
            <a:ext cx="571428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0000" y="3676650"/>
            <a:ext cx="3981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9523" y="4764687"/>
            <a:ext cx="542857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428" y="4764687"/>
            <a:ext cx="295238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714" y="5727413"/>
            <a:ext cx="542857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2857" y="5727413"/>
            <a:ext cx="552380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1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9153" y="1175384"/>
            <a:ext cx="3687812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6862" y="2114264"/>
            <a:ext cx="553640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1928" y="4001413"/>
            <a:ext cx="572408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7225" y="6113893"/>
            <a:ext cx="290896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152653"/>
            <a:ext cx="580952" cy="36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2152653"/>
            <a:ext cx="819047" cy="36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4068160"/>
            <a:ext cx="571428" cy="36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161705"/>
            <a:ext cx="257142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2115151"/>
            <a:ext cx="295238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9441180" cy="59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1219122"/>
            <a:ext cx="2190476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1219122"/>
            <a:ext cx="752380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182622"/>
            <a:ext cx="2200000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904" y="2182622"/>
            <a:ext cx="1942857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619" y="3146121"/>
            <a:ext cx="2704761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494"/>
            <a:ext cx="10800000" cy="1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62857" y="3932552"/>
            <a:ext cx="1095238" cy="39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9523" y="4879846"/>
            <a:ext cx="2161904" cy="39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3287638"/>
            <a:ext cx="419047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