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9" r:id="rId4"/>
    <p:sldId id="338" r:id="rId5"/>
    <p:sldId id="337" r:id="rId6"/>
    <p:sldId id="336" r:id="rId7"/>
    <p:sldId id="335" r:id="rId8"/>
    <p:sldId id="334" r:id="rId9"/>
    <p:sldId id="332" r:id="rId10"/>
    <p:sldId id="331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886"/>
          <a:stretch>
            <a:fillRect/>
          </a:stretch>
        </p:blipFill>
        <p:spPr>
          <a:xfrm>
            <a:off x="2999740" y="2997200"/>
            <a:ext cx="6384380" cy="825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297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00952" y="3409731"/>
            <a:ext cx="2809523" cy="238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91428" y="3419258"/>
            <a:ext cx="2380952" cy="219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29523" y="3428784"/>
            <a:ext cx="1561904" cy="209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43809" y="3914646"/>
            <a:ext cx="1800000" cy="209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91428" y="3914646"/>
            <a:ext cx="1380952" cy="209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43809" y="4390980"/>
            <a:ext cx="1647619" cy="238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491428" y="4390980"/>
            <a:ext cx="1542857" cy="238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88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72380" y="2373919"/>
            <a:ext cx="1971428" cy="209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34285" y="2870141"/>
            <a:ext cx="1380952" cy="200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34285" y="3356819"/>
            <a:ext cx="1485714" cy="209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77142" y="3843498"/>
            <a:ext cx="1714285" cy="209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96190" y="4311092"/>
            <a:ext cx="2771428" cy="257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764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2380" y="1913801"/>
            <a:ext cx="2361904" cy="219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4285" y="2399554"/>
            <a:ext cx="1800000" cy="209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4285" y="2885308"/>
            <a:ext cx="1076190" cy="238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5714" y="3352012"/>
            <a:ext cx="3457142" cy="266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25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53333" y="1990752"/>
            <a:ext cx="2409523" cy="209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4285" y="2486352"/>
            <a:ext cx="2076190" cy="209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4285" y="2972421"/>
            <a:ext cx="1219047" cy="219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5714" y="3439429"/>
            <a:ext cx="3866666" cy="266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71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6666" y="1982867"/>
            <a:ext cx="2171428" cy="219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05714" y="1982867"/>
            <a:ext cx="2171428" cy="219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6666" y="2460085"/>
            <a:ext cx="2552380" cy="229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6190" y="2937303"/>
            <a:ext cx="6228571" cy="267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52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24761" y="1351898"/>
            <a:ext cx="447620" cy="209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20000" y="1818645"/>
            <a:ext cx="342857" cy="200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48571" y="2742613"/>
            <a:ext cx="342857" cy="209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91428" y="3209360"/>
            <a:ext cx="333333" cy="200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39047" y="3666582"/>
            <a:ext cx="609523" cy="219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100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58095" y="1438392"/>
            <a:ext cx="200000" cy="209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96190" y="2363520"/>
            <a:ext cx="295238" cy="209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39047" y="3298186"/>
            <a:ext cx="200000" cy="200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96190" y="4223314"/>
            <a:ext cx="323809" cy="200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649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72380" y="971016"/>
            <a:ext cx="609523" cy="209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72380" y="1895860"/>
            <a:ext cx="476190" cy="209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82915" y="2820670"/>
            <a:ext cx="379730" cy="29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58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34285" y="1448426"/>
            <a:ext cx="247619" cy="200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90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48571" y="904407"/>
            <a:ext cx="219047" cy="210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67619" y="1830863"/>
            <a:ext cx="209523" cy="200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561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81904" y="904335"/>
            <a:ext cx="209523" cy="209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855554"/>
            <a:ext cx="10800000" cy="2616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104758" y="3017887"/>
            <a:ext cx="257142" cy="200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884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29523" y="990085"/>
            <a:ext cx="228571" cy="200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5269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325"/>
          <a:stretch>
            <a:fillRect/>
          </a:stretch>
        </p:blipFill>
        <p:spPr>
          <a:xfrm>
            <a:off x="1847215" y="2421255"/>
            <a:ext cx="8712925" cy="3697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215" y="2565400"/>
            <a:ext cx="8863965" cy="3589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2024-08-07T13:05:13Z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