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5" r:id="rId4"/>
    <p:sldId id="353" r:id="rId5"/>
    <p:sldId id="352" r:id="rId6"/>
    <p:sldId id="351" r:id="rId7"/>
    <p:sldId id="350" r:id="rId8"/>
    <p:sldId id="347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3935730" y="2781300"/>
            <a:ext cx="4440010" cy="11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558095" y="3330426"/>
            <a:ext cx="457142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96190" y="3330426"/>
            <a:ext cx="476190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34285" y="3330426"/>
            <a:ext cx="485714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05714" y="3339977"/>
            <a:ext cx="476190" cy="48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1988820"/>
            <a:ext cx="4572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88255" y="1988820"/>
            <a:ext cx="4572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67400" y="1988820"/>
            <a:ext cx="4572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209915" y="1988820"/>
            <a:ext cx="4572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012770"/>
            <a:ext cx="1733333" cy="25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2012770"/>
            <a:ext cx="1723809" cy="25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619" y="2012770"/>
            <a:ext cx="1876190" cy="25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2528718"/>
            <a:ext cx="1876190" cy="26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619" y="2528718"/>
            <a:ext cx="1876190" cy="26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095" y="2528718"/>
            <a:ext cx="1885714" cy="26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96190" y="1505930"/>
            <a:ext cx="771428" cy="52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2380" y="1668251"/>
            <a:ext cx="457142" cy="2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87440" y="1487805"/>
            <a:ext cx="7524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688070" y="1484630"/>
            <a:ext cx="7524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7955" y="2835275"/>
            <a:ext cx="7524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47440" y="2835275"/>
            <a:ext cx="7524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951855" y="2852420"/>
            <a:ext cx="7524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183880" y="2835275"/>
            <a:ext cx="7524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/>
        </p:nvSpPr>
        <p:spPr bwMode="white">
          <a:xfrm>
            <a:off x="839470" y="2277110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2348865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11225" y="3100070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935730" y="2205355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231765" y="2277110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007485" y="3100070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303520" y="3171825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031990" y="2205355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8328025" y="2277110"/>
            <a:ext cx="11836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319645" y="3068955"/>
            <a:ext cx="154940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9008110" y="3100070"/>
            <a:ext cx="161226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3049644"/>
            <a:ext cx="3180952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8482"/>
          <a:stretch>
            <a:fillRect/>
          </a:stretch>
        </p:blipFill>
        <p:spPr>
          <a:xfrm>
            <a:off x="1960880" y="2277110"/>
            <a:ext cx="2754153" cy="1188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6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1603"/>
          <a:stretch>
            <a:fillRect/>
          </a:stretch>
        </p:blipFill>
        <p:spPr>
          <a:xfrm>
            <a:off x="1991360" y="1701165"/>
            <a:ext cx="2429510" cy="136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45265"/>
          <a:stretch>
            <a:fillRect/>
          </a:stretch>
        </p:blipFill>
        <p:spPr>
          <a:xfrm>
            <a:off x="5664200" y="1701165"/>
            <a:ext cx="459676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9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3977"/>
          <a:stretch>
            <a:fillRect/>
          </a:stretch>
        </p:blipFill>
        <p:spPr>
          <a:xfrm>
            <a:off x="2693670" y="1772920"/>
            <a:ext cx="1818005" cy="160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4183" r="36814"/>
          <a:stretch>
            <a:fillRect/>
          </a:stretch>
        </p:blipFill>
        <p:spPr>
          <a:xfrm>
            <a:off x="5015865" y="1772920"/>
            <a:ext cx="2016125" cy="1603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79077"/>
          <a:stretch>
            <a:fillRect/>
          </a:stretch>
        </p:blipFill>
        <p:spPr>
          <a:xfrm>
            <a:off x="8039735" y="1700530"/>
            <a:ext cx="1461770" cy="160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622207"/>
            <a:ext cx="8990476" cy="2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4455" y="3185160"/>
            <a:ext cx="91719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615" y="4006215"/>
            <a:ext cx="91382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60"/>
          <a:stretch>
            <a:fillRect/>
          </a:stretch>
        </p:blipFill>
        <p:spPr>
          <a:xfrm>
            <a:off x="2423160" y="1484630"/>
            <a:ext cx="7272745" cy="162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80" y="3305134"/>
            <a:ext cx="10800000" cy="288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284" y="3429205"/>
            <a:ext cx="9019047" cy="45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284" y="4249985"/>
            <a:ext cx="9019047" cy="45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284" y="5070765"/>
            <a:ext cx="9019047" cy="45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5862955"/>
            <a:ext cx="910463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6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990" y="1978660"/>
            <a:ext cx="899985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602783"/>
            <a:ext cx="9000000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225" y="3016250"/>
            <a:ext cx="927862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5035" y="2921000"/>
            <a:ext cx="4178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4990" y="2921000"/>
            <a:ext cx="48831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0190" y="2921000"/>
            <a:ext cx="4648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428" y="2920896"/>
            <a:ext cx="495238" cy="51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441024"/>
            <a:ext cx="10800000" cy="237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795270" y="4175125"/>
            <a:ext cx="4635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1750" y="4175125"/>
            <a:ext cx="4857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41815" y="4175125"/>
            <a:ext cx="4165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1479" y="5205501"/>
            <a:ext cx="190476" cy="1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13384" y="5195963"/>
            <a:ext cx="200000" cy="2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4085" y="2520315"/>
            <a:ext cx="99955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156652"/>
            <a:ext cx="1514285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5238" y="3156652"/>
            <a:ext cx="1504761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8571" y="3156652"/>
            <a:ext cx="6380952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2040" y="3662680"/>
            <a:ext cx="9990455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763639"/>
            <a:ext cx="8571428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615" y="4259580"/>
            <a:ext cx="87591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544303"/>
            <a:ext cx="8304762" cy="2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069593"/>
            <a:ext cx="780952" cy="1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2566231"/>
            <a:ext cx="8552381" cy="2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665" y="3081655"/>
            <a:ext cx="871791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8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70230" y="2999740"/>
            <a:ext cx="930021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871595"/>
            <a:ext cx="907669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571" y="2324058"/>
            <a:ext cx="1266666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857685"/>
            <a:ext cx="1047619" cy="1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381782"/>
            <a:ext cx="438095" cy="1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7530" y="3809365"/>
            <a:ext cx="17151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687261"/>
            <a:ext cx="2295238" cy="4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5" grpId="0" bldLvl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4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671945" y="836930"/>
            <a:ext cx="5187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595" y="836930"/>
            <a:ext cx="5187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5595" y="1701165"/>
            <a:ext cx="5187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60170" y="3429000"/>
            <a:ext cx="34353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863975" y="3429000"/>
            <a:ext cx="34353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12535" y="3429000"/>
            <a:ext cx="34353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60460" y="3429000"/>
            <a:ext cx="34353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2" grpId="0" bldLvl="0" animBg="1"/>
      <p:bldP spid="13" grpId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3345" y="1028065"/>
            <a:ext cx="4540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0865" y="1028065"/>
            <a:ext cx="4184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904" y="1895129"/>
            <a:ext cx="200000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2057104"/>
            <a:ext cx="200000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86666" y="2209551"/>
            <a:ext cx="342857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43809" y="2762172"/>
            <a:ext cx="171428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58095" y="2762172"/>
            <a:ext cx="190476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34285" y="3086123"/>
            <a:ext cx="190476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58095" y="3076595"/>
            <a:ext cx="190476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7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1142439"/>
            <a:ext cx="190476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1142439"/>
            <a:ext cx="304761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2009531"/>
            <a:ext cx="314285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3930" y="2714625"/>
            <a:ext cx="5245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9135" y="3582035"/>
            <a:ext cx="5194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67619" y="1811724"/>
            <a:ext cx="238095" cy="2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1847850" y="2493010"/>
            <a:ext cx="8497025" cy="193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35" y="4509094"/>
            <a:ext cx="10800000" cy="58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0570" y="1915795"/>
            <a:ext cx="290195" cy="23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558925" y="2204720"/>
            <a:ext cx="9577160" cy="353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733374"/>
            <a:ext cx="10800000" cy="558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1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066610"/>
            <a:ext cx="247619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1180956"/>
            <a:ext cx="228571" cy="1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285" y="2592787"/>
            <a:ext cx="238095" cy="1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2024-08-07T11:52:03Z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