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8595" y="3086100"/>
            <a:ext cx="67341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00952" y="3192900"/>
            <a:ext cx="2552380" cy="35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3809" y="4146489"/>
            <a:ext cx="1847619" cy="32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3809" y="5052399"/>
            <a:ext cx="1809523" cy="39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415" y="5859145"/>
            <a:ext cx="529844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3068955"/>
            <a:ext cx="9415145" cy="285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1669415" y="5901690"/>
            <a:ext cx="5880190" cy="72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31315" y="6093460"/>
            <a:ext cx="543179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0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20000" y="4978775"/>
            <a:ext cx="552380" cy="36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42" y="4978775"/>
            <a:ext cx="561903" cy="36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53333" y="4978775"/>
            <a:ext cx="552380" cy="36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751705" y="1006475"/>
            <a:ext cx="823595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11290" y="979805"/>
            <a:ext cx="83947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63255" y="979805"/>
            <a:ext cx="83947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62857" y="2630915"/>
            <a:ext cx="809523" cy="39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10476" y="2630915"/>
            <a:ext cx="790476" cy="39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24761" y="3651614"/>
            <a:ext cx="1019047" cy="38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8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4238915"/>
            <a:ext cx="571428" cy="36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761" y="5191685"/>
            <a:ext cx="495238" cy="48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7142" y="2877888"/>
            <a:ext cx="304761" cy="35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952" y="3850393"/>
            <a:ext cx="1400000" cy="40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8571" y="4908708"/>
            <a:ext cx="819047" cy="35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8095" y="5928885"/>
            <a:ext cx="533334" cy="35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667115" y="4580890"/>
            <a:ext cx="256286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396190" y="5742691"/>
            <a:ext cx="1447619" cy="36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243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56621" y="2841707"/>
            <a:ext cx="291338" cy="33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2004" y="3388415"/>
            <a:ext cx="992373" cy="34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8772" y="5629918"/>
            <a:ext cx="300443" cy="34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52188" y="5629918"/>
            <a:ext cx="282234" cy="35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3934" y="5629918"/>
            <a:ext cx="291338" cy="34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8246" y="5629918"/>
            <a:ext cx="291338" cy="35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50767" y="5629918"/>
            <a:ext cx="291338" cy="35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14146" y="6158402"/>
            <a:ext cx="992373" cy="34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29308" y="6158402"/>
            <a:ext cx="983268" cy="34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691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06955" y="6175375"/>
            <a:ext cx="777367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2066988"/>
            <a:ext cx="3704761" cy="40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2929255"/>
            <a:ext cx="726948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959"/>
            <a:ext cx="10800000" cy="1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15415" y="4806950"/>
            <a:ext cx="778065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2024-08-08T03:55:22Z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