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0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32"/>
          <a:stretch>
            <a:fillRect/>
          </a:stretch>
        </p:blipFill>
        <p:spPr>
          <a:xfrm>
            <a:off x="623570" y="2924810"/>
            <a:ext cx="10800080" cy="108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6190" y="1507068"/>
            <a:ext cx="704761" cy="18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1908770"/>
            <a:ext cx="438095" cy="20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380" y="2712176"/>
            <a:ext cx="180952" cy="18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40339"/>
            <a:ext cx="10800000" cy="1507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23234" y="3135780"/>
            <a:ext cx="447619" cy="1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4186" y="3135780"/>
            <a:ext cx="304761" cy="1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56567" y="3135780"/>
            <a:ext cx="695238" cy="1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14930" y="4129405"/>
            <a:ext cx="306070" cy="2717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83580" y="4129405"/>
            <a:ext cx="306070" cy="2717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383395" y="4075430"/>
            <a:ext cx="307340" cy="3257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2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1485264"/>
            <a:ext cx="238095" cy="1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0952" y="2285414"/>
            <a:ext cx="209523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98"/>
          <a:stretch>
            <a:fillRect/>
          </a:stretch>
        </p:blipFill>
        <p:spPr>
          <a:xfrm>
            <a:off x="3935730" y="3573145"/>
            <a:ext cx="4500880" cy="153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68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961590"/>
            <a:ext cx="209523" cy="2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1696085"/>
            <a:ext cx="2985770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904221"/>
            <a:ext cx="200000" cy="1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5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1868100"/>
            <a:ext cx="3209523" cy="1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249789"/>
            <a:ext cx="1609523" cy="17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621935"/>
            <a:ext cx="933333" cy="1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2965455"/>
            <a:ext cx="952380" cy="2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3356686"/>
            <a:ext cx="733333" cy="1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6190" y="3690663"/>
            <a:ext cx="2276190" cy="2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