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3105150"/>
            <a:ext cx="1151572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9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20000" y="3114464"/>
            <a:ext cx="2866666" cy="35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0000" y="3924253"/>
            <a:ext cx="3047619" cy="38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9265" y="4743450"/>
            <a:ext cx="3628390" cy="151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80"/>
          <a:stretch>
            <a:fillRect/>
          </a:stretch>
        </p:blipFill>
        <p:spPr>
          <a:xfrm>
            <a:off x="839470" y="1701206"/>
            <a:ext cx="10800080" cy="2866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04"/>
          <a:stretch>
            <a:fillRect/>
          </a:stretch>
        </p:blipFill>
        <p:spPr>
          <a:xfrm>
            <a:off x="3935730" y="4149090"/>
            <a:ext cx="4392295" cy="242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69" b="69363"/>
          <a:stretch>
            <a:fillRect/>
          </a:stretch>
        </p:blipFill>
        <p:spPr>
          <a:xfrm>
            <a:off x="847090" y="765175"/>
            <a:ext cx="3891280" cy="993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2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085768"/>
            <a:ext cx="5361904" cy="39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31975"/>
            <a:ext cx="10009505" cy="166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7505700" cy="102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628775"/>
            <a:ext cx="9897745" cy="513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20280" y="4436745"/>
            <a:ext cx="56705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519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0852" y="2915652"/>
            <a:ext cx="413303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2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10476" y="4137064"/>
            <a:ext cx="3733333" cy="381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2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2380" y="2000188"/>
            <a:ext cx="2590476" cy="33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2380" y="2857888"/>
            <a:ext cx="1895238" cy="31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0000" y="3696528"/>
            <a:ext cx="1209523" cy="31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7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94"/>
          <a:stretch>
            <a:fillRect/>
          </a:stretch>
        </p:blipFill>
        <p:spPr>
          <a:xfrm>
            <a:off x="2423795" y="2796540"/>
            <a:ext cx="7583170" cy="233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5229184"/>
            <a:ext cx="10800000" cy="1640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65605" y="5393690"/>
            <a:ext cx="855027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5605" y="6268720"/>
            <a:ext cx="877633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7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3154147"/>
            <a:ext cx="2904761" cy="35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9265" y="4002405"/>
            <a:ext cx="3914140" cy="153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4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365625"/>
            <a:ext cx="4267200" cy="21863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7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42912"/>
            <a:ext cx="3438095" cy="35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82681"/>
            <a:ext cx="1685714" cy="33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93822"/>
            <a:ext cx="2190476" cy="38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62219"/>
            <a:ext cx="3971428" cy="35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389755"/>
            <a:ext cx="606869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2024-08-08T02:03:23Z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