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305" y="2277110"/>
            <a:ext cx="11376025" cy="2448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190" y="1847770"/>
            <a:ext cx="3723809" cy="39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5238" y="1847770"/>
            <a:ext cx="3238095" cy="39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2380" y="2648338"/>
            <a:ext cx="2314285" cy="36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62857" y="2676929"/>
            <a:ext cx="1857142" cy="33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2380" y="3467967"/>
            <a:ext cx="2047619" cy="36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62857" y="3467967"/>
            <a:ext cx="2047619" cy="36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86666" y="4278066"/>
            <a:ext cx="1904761" cy="34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15415" y="5050155"/>
            <a:ext cx="382206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234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744470"/>
            <a:ext cx="578294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642551"/>
            <a:ext cx="4923809" cy="37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443983"/>
            <a:ext cx="5628571" cy="37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5226050"/>
            <a:ext cx="820801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6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854"/>
            <a:ext cx="10800000" cy="3081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644859"/>
            <a:ext cx="10800000" cy="3168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8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238" y="5364782"/>
            <a:ext cx="2733333" cy="4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4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365" y="2710815"/>
            <a:ext cx="572262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3742980"/>
            <a:ext cx="4180952" cy="37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0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2019257"/>
            <a:ext cx="5342857" cy="37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2839085"/>
            <a:ext cx="603948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34285" y="2888356"/>
            <a:ext cx="4133333" cy="43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1130" y="3632200"/>
            <a:ext cx="579691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925262"/>
            <a:ext cx="3733333" cy="38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6190" y="1925262"/>
            <a:ext cx="3238094" cy="38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3333" y="2726742"/>
            <a:ext cx="2314285" cy="36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43809" y="2745825"/>
            <a:ext cx="1847619" cy="333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3333" y="3537763"/>
            <a:ext cx="2038095" cy="37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43809" y="3537763"/>
            <a:ext cx="2038095" cy="36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7619" y="4348785"/>
            <a:ext cx="1904761" cy="343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96190" y="5102557"/>
            <a:ext cx="3628571" cy="448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2024-08-08T03:53:16Z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