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3" r:id="rId6"/>
    <p:sldId id="332" r:id="rId7"/>
    <p:sldId id="330" r:id="rId8"/>
    <p:sldId id="329" r:id="rId9"/>
    <p:sldId id="328" r:id="rId10"/>
    <p:sldId id="327" r:id="rId11"/>
    <p:sldId id="326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7050" y="3095625"/>
            <a:ext cx="6057900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20395"/>
            <a:ext cx="10097135" cy="4584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5300939"/>
            <a:ext cx="10800000" cy="7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57139" y="5530864"/>
            <a:ext cx="2790476" cy="440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715" y="981075"/>
            <a:ext cx="8905875" cy="4055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47"/>
          <a:stretch>
            <a:fillRect/>
          </a:stretch>
        </p:blipFill>
        <p:spPr>
          <a:xfrm>
            <a:off x="720090" y="1700571"/>
            <a:ext cx="10800080" cy="1916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85" y="2543175"/>
            <a:ext cx="8161655" cy="3261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99" b="63642"/>
          <a:stretch>
            <a:fillRect/>
          </a:stretch>
        </p:blipFill>
        <p:spPr>
          <a:xfrm>
            <a:off x="767715" y="764540"/>
            <a:ext cx="3851275" cy="916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315" y="5805129"/>
            <a:ext cx="10800000" cy="959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122743" y="6054544"/>
            <a:ext cx="1590476" cy="45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84648" y="6035358"/>
            <a:ext cx="1000000" cy="49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040"/>
            <a:ext cx="8275320" cy="4367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5085039"/>
            <a:ext cx="10800000" cy="823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2722" y="5286099"/>
            <a:ext cx="1580952" cy="449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454"/>
          <a:stretch>
            <a:fillRect/>
          </a:stretch>
        </p:blipFill>
        <p:spPr>
          <a:xfrm>
            <a:off x="720090" y="548640"/>
            <a:ext cx="10145395" cy="2088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950" y="2780665"/>
            <a:ext cx="8863965" cy="3914775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1775460" y="2780665"/>
            <a:ext cx="1080135" cy="1440180"/>
          </a:xfrm>
          <a:prstGeom prst="ellipse">
            <a:avLst/>
          </a:prstGeom>
          <a:noFill/>
          <a:ln w="19050">
            <a:solidFill>
              <a:srgbClr val="EC008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367655" y="5229225"/>
            <a:ext cx="1456055" cy="1367790"/>
          </a:xfrm>
          <a:prstGeom prst="ellipse">
            <a:avLst/>
          </a:prstGeom>
          <a:noFill/>
          <a:ln w="19050">
            <a:solidFill>
              <a:srgbClr val="EC008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703705" y="4580890"/>
            <a:ext cx="1610995" cy="2205355"/>
          </a:xfrm>
          <a:prstGeom prst="ellipse">
            <a:avLst/>
          </a:prstGeom>
          <a:noFill/>
          <a:ln w="19050">
            <a:solidFill>
              <a:srgbClr val="EC008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151245" y="2980055"/>
            <a:ext cx="1456055" cy="1367790"/>
          </a:xfrm>
          <a:prstGeom prst="ellipse">
            <a:avLst/>
          </a:prstGeom>
          <a:noFill/>
          <a:ln w="19050">
            <a:solidFill>
              <a:srgbClr val="EC008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92150"/>
            <a:ext cx="10379075" cy="2058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2564765"/>
            <a:ext cx="6965315" cy="4197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595" y="2708910"/>
            <a:ext cx="5962459" cy="39824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15120" y="2637155"/>
            <a:ext cx="1952625" cy="165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2139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681904" y="6025349"/>
            <a:ext cx="2790476" cy="42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49201"/>
          <a:stretch>
            <a:fillRect/>
          </a:stretch>
        </p:blipFill>
        <p:spPr>
          <a:xfrm>
            <a:off x="1055370" y="1052830"/>
            <a:ext cx="8949055" cy="4611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2024-08-07T15:25:21Z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