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29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769"/>
            <a:ext cx="10800000" cy="126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1515705"/>
            <a:ext cx="180952" cy="1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1515705"/>
            <a:ext cx="142857" cy="1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523" y="1515705"/>
            <a:ext cx="180952" cy="1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952" y="1964625"/>
            <a:ext cx="180952" cy="1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3333" y="2403993"/>
            <a:ext cx="180952" cy="1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285" y="2403993"/>
            <a:ext cx="285714" cy="1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1259"/>
            <a:ext cx="10800000" cy="1788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323234" y="2905581"/>
            <a:ext cx="428571" cy="19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4663" y="3355056"/>
            <a:ext cx="314285" cy="1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04186" y="3794968"/>
            <a:ext cx="180952" cy="1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75615" y="3794968"/>
            <a:ext cx="180951" cy="1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75615" y="4206190"/>
            <a:ext cx="1219047" cy="22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1533333"/>
            <a:ext cx="238095" cy="1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285" y="2858217"/>
            <a:ext cx="219047" cy="1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92154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56567" y="3735011"/>
            <a:ext cx="238095" cy="1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5139" y="4611201"/>
            <a:ext cx="219047" cy="2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14914"/>
            <a:ext cx="10800000" cy="2449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5941" y="3815577"/>
            <a:ext cx="1333333" cy="1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6418" y="4206313"/>
            <a:ext cx="847619" cy="1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3370" y="4154170"/>
            <a:ext cx="164084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6418" y="4606578"/>
            <a:ext cx="1438095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5941" y="5006844"/>
            <a:ext cx="3514285" cy="2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7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701165"/>
            <a:ext cx="355663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186895"/>
            <a:ext cx="809523" cy="20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80205" y="1678305"/>
            <a:ext cx="693864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