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6" r:id="rId4"/>
    <p:sldId id="335" r:id="rId5"/>
    <p:sldId id="334" r:id="rId6"/>
    <p:sldId id="333" r:id="rId7"/>
    <p:sldId id="331" r:id="rId8"/>
    <p:sldId id="330" r:id="rId9"/>
    <p:sldId id="328" r:id="rId10"/>
    <p:sldId id="327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99"/>
          <a:stretch>
            <a:fillRect/>
          </a:stretch>
        </p:blipFill>
        <p:spPr>
          <a:xfrm>
            <a:off x="3503930" y="4004945"/>
            <a:ext cx="5184140" cy="78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15" y="1628775"/>
            <a:ext cx="11135677" cy="17345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2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29523" y="989932"/>
            <a:ext cx="219047" cy="209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09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20000" y="1457518"/>
            <a:ext cx="590476" cy="228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05520" y="1323975"/>
            <a:ext cx="76390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39047" y="1972579"/>
            <a:ext cx="600000" cy="219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77142" y="2478101"/>
            <a:ext cx="352380" cy="200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77142" y="2630712"/>
            <a:ext cx="276190" cy="200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39047" y="2630712"/>
            <a:ext cx="200000" cy="200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86666" y="2478101"/>
            <a:ext cx="485714" cy="515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05714" y="2783323"/>
            <a:ext cx="314285" cy="209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53333" y="3288846"/>
            <a:ext cx="1695238" cy="219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53333" y="3288846"/>
            <a:ext cx="723810" cy="219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729523" y="3288846"/>
            <a:ext cx="895238" cy="219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339047" y="3803907"/>
            <a:ext cx="466666" cy="219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539047" y="3803907"/>
            <a:ext cx="895238" cy="219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11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39047" y="999808"/>
            <a:ext cx="190476" cy="200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58095" y="999808"/>
            <a:ext cx="142857" cy="200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39047" y="1305246"/>
            <a:ext cx="190476" cy="200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48571" y="1305246"/>
            <a:ext cx="190476" cy="200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44240" y="1791970"/>
            <a:ext cx="45212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34285" y="1935213"/>
            <a:ext cx="314285" cy="209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67619" y="1935213"/>
            <a:ext cx="209523" cy="200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034285" y="3109242"/>
            <a:ext cx="904761" cy="209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animBg="1"/>
      <p:bldP spid="10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2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62857" y="1009402"/>
            <a:ext cx="209523" cy="210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29523" y="1515422"/>
            <a:ext cx="476190" cy="210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24761" y="2556106"/>
            <a:ext cx="257142" cy="181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381125" y="3789045"/>
            <a:ext cx="394335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791585" y="3789045"/>
            <a:ext cx="394335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456045" y="3789045"/>
            <a:ext cx="368300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832215" y="3789045"/>
            <a:ext cx="368300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  <p:bldP spid="2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92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990353"/>
            <a:ext cx="304761" cy="219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77142" y="1496519"/>
            <a:ext cx="295238" cy="257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62857" y="2537500"/>
            <a:ext cx="333333" cy="20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39047" y="2537500"/>
            <a:ext cx="771428" cy="20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56"/>
          <a:stretch>
            <a:fillRect/>
          </a:stretch>
        </p:blipFill>
        <p:spPr>
          <a:xfrm>
            <a:off x="3045460" y="3500755"/>
            <a:ext cx="6311990" cy="1530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65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24761" y="1957896"/>
            <a:ext cx="333333" cy="201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18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58095" y="1506385"/>
            <a:ext cx="257142" cy="210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24761" y="2672063"/>
            <a:ext cx="247619" cy="200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3646764"/>
            <a:ext cx="10800000" cy="1531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365130" y="4335743"/>
            <a:ext cx="247619" cy="20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96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486291"/>
            <a:ext cx="209523" cy="20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48571" y="3155874"/>
            <a:ext cx="228571" cy="200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04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58095" y="1066439"/>
            <a:ext cx="228571" cy="200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48571" y="2716451"/>
            <a:ext cx="209523" cy="200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00952" y="2716451"/>
            <a:ext cx="219047" cy="209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61394"/>
            <a:ext cx="10800000" cy="1518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662857" y="4033320"/>
            <a:ext cx="219047" cy="210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2024-08-07T13:22:22Z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