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086100"/>
            <a:ext cx="49053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47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939800"/>
            <a:ext cx="449580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260" y="2555875"/>
            <a:ext cx="463486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087" y="4025365"/>
            <a:ext cx="1421136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260" y="4645025"/>
            <a:ext cx="420560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5457825"/>
            <a:ext cx="9701530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animBg="1"/>
      <p:bldP spid="14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2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377" y="1763211"/>
            <a:ext cx="6115933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377" y="2560892"/>
            <a:ext cx="3891125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377" y="3230211"/>
            <a:ext cx="6756824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395" y="3973195"/>
            <a:ext cx="91243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725" y="4703445"/>
            <a:ext cx="38538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3720" y="5448935"/>
            <a:ext cx="94678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377" y="6182549"/>
            <a:ext cx="2728365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bldLvl="0" animBg="1"/>
      <p:bldP spid="11" grpId="0" bldLvl="0" animBg="1"/>
      <p:bldP spid="13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20000" y="3717477"/>
            <a:ext cx="847619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4613883"/>
            <a:ext cx="552380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666" y="5510288"/>
            <a:ext cx="838095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6190" y="5519825"/>
            <a:ext cx="304761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1143029"/>
            <a:ext cx="819047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476" y="2040390"/>
            <a:ext cx="847619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2937751"/>
            <a:ext cx="828571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3809" y="3835112"/>
            <a:ext cx="1095238" cy="39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5" y="2651125"/>
            <a:ext cx="8286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195" y="2634615"/>
            <a:ext cx="11525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3633189"/>
            <a:ext cx="295238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7619" y="3633189"/>
            <a:ext cx="819047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039854"/>
            <a:ext cx="523809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4820" y="3381375"/>
            <a:ext cx="78422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" y="662305"/>
            <a:ext cx="8964930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2185" y="2491105"/>
            <a:ext cx="4127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16"/>
          <a:stretch>
            <a:fillRect/>
          </a:stretch>
        </p:blipFill>
        <p:spPr>
          <a:xfrm>
            <a:off x="2574290" y="2997200"/>
            <a:ext cx="525653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00" y="6093419"/>
            <a:ext cx="9001125" cy="75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1114450"/>
            <a:ext cx="333333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195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9523" y="3734910"/>
            <a:ext cx="361905" cy="38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5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1800" y="5330825"/>
            <a:ext cx="40741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505" y="5302885"/>
            <a:ext cx="40182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0375" y="6157595"/>
            <a:ext cx="86118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5175"/>
            <a:ext cx="10201275" cy="503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5301615"/>
            <a:ext cx="2675890" cy="132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