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4895" y="3095625"/>
            <a:ext cx="49815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4859114"/>
            <a:ext cx="1676190" cy="4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3589903"/>
            <a:ext cx="476190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24560"/>
            <a:ext cx="71113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64030"/>
            <a:ext cx="71113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87955"/>
            <a:ext cx="64490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27425"/>
            <a:ext cx="68110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366895"/>
            <a:ext cx="9874885" cy="161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956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5053" y="3516742"/>
            <a:ext cx="526586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7055" y="3516742"/>
            <a:ext cx="281451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3921" y="3516742"/>
            <a:ext cx="508428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6844" y="3516742"/>
            <a:ext cx="290530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3853" y="4388766"/>
            <a:ext cx="517507" cy="33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59408" y="4379683"/>
            <a:ext cx="281451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38907" y="4388766"/>
            <a:ext cx="290530" cy="33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03670" y="5149850"/>
            <a:ext cx="445452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99759" y="6096481"/>
            <a:ext cx="535665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1104219"/>
            <a:ext cx="552380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1104219"/>
            <a:ext cx="295238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8095" y="1999556"/>
            <a:ext cx="1600000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4761" y="2904418"/>
            <a:ext cx="247619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1428" y="2904418"/>
            <a:ext cx="533333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8095" y="3809280"/>
            <a:ext cx="1066666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1114322"/>
            <a:ext cx="4133333" cy="40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2021015"/>
            <a:ext cx="1342857" cy="40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6666" y="3777134"/>
            <a:ext cx="219047" cy="35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4321150"/>
            <a:ext cx="1466666" cy="47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1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3153099"/>
            <a:ext cx="371428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19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8206" y="1100724"/>
            <a:ext cx="307774" cy="35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26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605" y="3133725"/>
            <a:ext cx="1626870" cy="141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8550" y="3289300"/>
            <a:ext cx="278066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1485" y="6058535"/>
            <a:ext cx="83978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10190480" cy="274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965" y="3429000"/>
            <a:ext cx="8037195" cy="321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240" y="3644900"/>
            <a:ext cx="7265035" cy="291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1047457"/>
            <a:ext cx="304761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1963457"/>
            <a:ext cx="3219047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