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3067050"/>
            <a:ext cx="70199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5238" y="1123417"/>
            <a:ext cx="4676190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62025"/>
            <a:ext cx="1933333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81574"/>
            <a:ext cx="2600000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20182"/>
            <a:ext cx="5400000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439920"/>
            <a:ext cx="1017778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086282"/>
            <a:ext cx="6361904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4943725"/>
            <a:ext cx="2780952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265" y="5687695"/>
            <a:ext cx="56222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4"/>
          <a:stretch>
            <a:fillRect/>
          </a:stretch>
        </p:blipFill>
        <p:spPr>
          <a:xfrm>
            <a:off x="712470" y="1701165"/>
            <a:ext cx="10800080" cy="290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797425"/>
            <a:ext cx="5266055" cy="16097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4" b="69623"/>
          <a:stretch>
            <a:fillRect/>
          </a:stretch>
        </p:blipFill>
        <p:spPr>
          <a:xfrm>
            <a:off x="712470" y="765175"/>
            <a:ext cx="3994785" cy="9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0943"/>
            <a:ext cx="5057142" cy="35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9919"/>
            <a:ext cx="2647619" cy="33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40738"/>
            <a:ext cx="4780952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70635"/>
            <a:ext cx="4000000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90720"/>
            <a:ext cx="10300335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077845"/>
            <a:ext cx="77431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4013663"/>
            <a:ext cx="7342857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000" y="4862538"/>
            <a:ext cx="3019047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265" y="5673090"/>
            <a:ext cx="6296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15238" y="3763572"/>
            <a:ext cx="542857" cy="4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857" y="4716680"/>
            <a:ext cx="428571" cy="4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6795" y="4509770"/>
            <a:ext cx="211201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170962"/>
            <a:ext cx="809523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3038207"/>
            <a:ext cx="1076190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180551"/>
            <a:ext cx="1342857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2857" y="2114339"/>
            <a:ext cx="1876190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114339"/>
            <a:ext cx="819047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6666" y="3048128"/>
            <a:ext cx="57142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3981916"/>
            <a:ext cx="1609523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4915704"/>
            <a:ext cx="838095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15238" y="4915704"/>
            <a:ext cx="29523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3809" y="5849492"/>
            <a:ext cx="828571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10476" y="5849492"/>
            <a:ext cx="189523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20240" y="3908425"/>
            <a:ext cx="85331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0150" y="4601210"/>
            <a:ext cx="30245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2267090"/>
            <a:ext cx="1019047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3201071"/>
            <a:ext cx="838095" cy="4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4125520"/>
            <a:ext cx="609524" cy="4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5069031"/>
            <a:ext cx="1019047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1200073"/>
            <a:ext cx="876190" cy="4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2135028"/>
            <a:ext cx="600000" cy="4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190" y="4004938"/>
            <a:ext cx="828571" cy="4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2497424"/>
            <a:ext cx="533333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2497424"/>
            <a:ext cx="523809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0476" y="3775727"/>
            <a:ext cx="533333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70" y="3909060"/>
            <a:ext cx="457200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