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4175" y="3076575"/>
            <a:ext cx="63436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3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2410759"/>
            <a:ext cx="371428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5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6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66151"/>
            <a:ext cx="4666666" cy="36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09189"/>
            <a:ext cx="2400000" cy="34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76017"/>
            <a:ext cx="2123809" cy="4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190240"/>
            <a:ext cx="750824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51"/>
          <a:stretch>
            <a:fillRect/>
          </a:stretch>
        </p:blipFill>
        <p:spPr>
          <a:xfrm>
            <a:off x="839470" y="1567815"/>
            <a:ext cx="10263236" cy="166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34" b="62326"/>
          <a:stretch>
            <a:fillRect/>
          </a:stretch>
        </p:blipFill>
        <p:spPr>
          <a:xfrm>
            <a:off x="839470" y="765175"/>
            <a:ext cx="3547110" cy="78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99"/>
          <a:stretch>
            <a:fillRect/>
          </a:stretch>
        </p:blipFill>
        <p:spPr>
          <a:xfrm>
            <a:off x="1991360" y="3213100"/>
            <a:ext cx="8856345" cy="2893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383655" y="3575685"/>
            <a:ext cx="35687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0765" y="3575685"/>
            <a:ext cx="29654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83880" y="3573145"/>
            <a:ext cx="35306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6045" y="4509135"/>
            <a:ext cx="38354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20280" y="4436745"/>
            <a:ext cx="36703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82610" y="4436745"/>
            <a:ext cx="36004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11675" y="5300980"/>
            <a:ext cx="71120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47675" y="5373659"/>
            <a:ext cx="580952" cy="36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11775" y="5382549"/>
            <a:ext cx="571428" cy="36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47632" y="5371754"/>
            <a:ext cx="571428" cy="36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12369" y="5381914"/>
            <a:ext cx="580952" cy="36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04" r="46889"/>
          <a:stretch>
            <a:fillRect/>
          </a:stretch>
        </p:blipFill>
        <p:spPr>
          <a:xfrm>
            <a:off x="1693545" y="6093501"/>
            <a:ext cx="5451287" cy="783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1343660" y="6165215"/>
            <a:ext cx="570230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2272665" y="5104130"/>
            <a:ext cx="1571625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77205" y="5104130"/>
            <a:ext cx="1581150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91270" y="5088255"/>
            <a:ext cx="2118995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8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665085" y="2091690"/>
            <a:ext cx="794385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2380" y="3516364"/>
            <a:ext cx="523809" cy="35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20155" y="4802505"/>
            <a:ext cx="134556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00855" y="5713730"/>
            <a:ext cx="110490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4285" y="2657285"/>
            <a:ext cx="257142" cy="36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5714" y="3257520"/>
            <a:ext cx="304761" cy="36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6666" y="4038777"/>
            <a:ext cx="304761" cy="36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77142" y="1076043"/>
            <a:ext cx="571428" cy="36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5238" y="1371789"/>
            <a:ext cx="571428" cy="36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53333" y="1667535"/>
            <a:ext cx="295238" cy="36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00952" y="3747296"/>
            <a:ext cx="533333" cy="3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20000" y="3747296"/>
            <a:ext cx="523809" cy="38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34285" y="3747296"/>
            <a:ext cx="533334" cy="3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989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34435" y="1800225"/>
            <a:ext cx="475615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53535" y="3112770"/>
            <a:ext cx="490220" cy="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91915" y="4383405"/>
            <a:ext cx="905510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70630" y="5670550"/>
            <a:ext cx="920750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2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4285" y="1951822"/>
            <a:ext cx="514285" cy="35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7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7840" y="2851785"/>
            <a:ext cx="415798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7405" y="2755900"/>
            <a:ext cx="403796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67840" y="3586480"/>
            <a:ext cx="226631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77405" y="3541395"/>
            <a:ext cx="195008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67840" y="4321810"/>
            <a:ext cx="112712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77405" y="4321810"/>
            <a:ext cx="134810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9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9523" y="2105283"/>
            <a:ext cx="371428" cy="381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2024-08-08T04:17:55Z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