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3912235" y="2780665"/>
            <a:ext cx="4368255" cy="110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6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210836"/>
            <a:ext cx="457142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2210836"/>
            <a:ext cx="47619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000" y="2210836"/>
            <a:ext cx="190476" cy="1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3333" y="2210836"/>
            <a:ext cx="200000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8095" y="2783044"/>
            <a:ext cx="619047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2783044"/>
            <a:ext cx="47619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7142" y="2783044"/>
            <a:ext cx="333333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39047" y="2783044"/>
            <a:ext cx="47619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1609695"/>
            <a:ext cx="733333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530" y="1416050"/>
            <a:ext cx="11995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1609695"/>
            <a:ext cx="895238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765" y="2740660"/>
            <a:ext cx="2169795" cy="33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3230" y="2729865"/>
            <a:ext cx="2600960" cy="347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53045" y="2729865"/>
            <a:ext cx="2551430" cy="347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176186"/>
            <a:ext cx="1019047" cy="1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2176186"/>
            <a:ext cx="1142857" cy="1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666" y="2157063"/>
            <a:ext cx="1390476" cy="21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711637"/>
            <a:ext cx="647619" cy="1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333" y="2711637"/>
            <a:ext cx="523809" cy="18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666" y="2711637"/>
            <a:ext cx="771428" cy="1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2287924"/>
            <a:ext cx="2342857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714" y="2307008"/>
            <a:ext cx="1047619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860444"/>
            <a:ext cx="1447619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2879528"/>
            <a:ext cx="1019047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5714" y="3432964"/>
            <a:ext cx="1447619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8571" y="3432964"/>
            <a:ext cx="1304760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3" r="38663"/>
          <a:stretch>
            <a:fillRect/>
          </a:stretch>
        </p:blipFill>
        <p:spPr>
          <a:xfrm>
            <a:off x="2807970" y="2708910"/>
            <a:ext cx="6624320" cy="377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2925445"/>
            <a:ext cx="6452235" cy="3237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4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8" r="25323"/>
          <a:stretch>
            <a:fillRect/>
          </a:stretch>
        </p:blipFill>
        <p:spPr>
          <a:xfrm>
            <a:off x="2063115" y="1772961"/>
            <a:ext cx="8065225" cy="430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1853565"/>
            <a:ext cx="7863840" cy="402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671634"/>
            <a:ext cx="8990476" cy="2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140" y="3197225"/>
            <a:ext cx="901255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990" y="2125980"/>
            <a:ext cx="55156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660650"/>
            <a:ext cx="573405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620520"/>
            <a:ext cx="30480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020" y="1620520"/>
            <a:ext cx="295338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2515" y="2311400"/>
            <a:ext cx="27330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81830" y="2311400"/>
            <a:ext cx="27330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0615" y="3243580"/>
            <a:ext cx="13646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2040" y="4017010"/>
            <a:ext cx="33756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75230" y="3178810"/>
            <a:ext cx="24333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4" grpId="0" bldLvl="0" animBg="1"/>
      <p:bldP spid="15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534028"/>
            <a:ext cx="333333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1696224"/>
            <a:ext cx="333333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1696224"/>
            <a:ext cx="609523" cy="2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0000" y="1848880"/>
            <a:ext cx="323809" cy="2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6065" y="3032125"/>
            <a:ext cx="5905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1375" y="3032125"/>
            <a:ext cx="6210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7840" y="3032125"/>
            <a:ext cx="6527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6190" y="3957428"/>
            <a:ext cx="628571" cy="2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39047" y="3957428"/>
            <a:ext cx="609524" cy="2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009342"/>
            <a:ext cx="323809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2154668"/>
            <a:ext cx="200000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2154668"/>
            <a:ext cx="190476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2154668"/>
            <a:ext cx="190476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140" y="3753485"/>
            <a:ext cx="85617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0140" y="4674235"/>
            <a:ext cx="87680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1557020"/>
            <a:ext cx="44913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174401"/>
            <a:ext cx="1276190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709142"/>
            <a:ext cx="4638095" cy="2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3183255"/>
            <a:ext cx="87249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095082"/>
            <a:ext cx="8990476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515" y="2638425"/>
            <a:ext cx="909256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81154"/>
            <a:ext cx="9000000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3705225"/>
            <a:ext cx="90830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4090" y="2022475"/>
            <a:ext cx="908875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1265" y="2586990"/>
            <a:ext cx="883158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3200715"/>
            <a:ext cx="895238" cy="1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080" y="3641725"/>
            <a:ext cx="916876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4239374"/>
            <a:ext cx="9000000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2040" y="4773295"/>
            <a:ext cx="923734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10" grpId="0" bldLvl="0" animBg="1"/>
      <p:bldP spid="11" grpId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746759"/>
            <a:ext cx="1914285" cy="1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252701"/>
            <a:ext cx="254285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600570"/>
            <a:ext cx="295238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1638721"/>
            <a:ext cx="276190" cy="1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2220534"/>
            <a:ext cx="761904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047" y="2802347"/>
            <a:ext cx="771428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8855" y="3393440"/>
            <a:ext cx="5365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8095" y="3546304"/>
            <a:ext cx="200000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9960" y="1009015"/>
            <a:ext cx="5499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1018486"/>
            <a:ext cx="161904" cy="1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952" y="1332789"/>
            <a:ext cx="190476" cy="2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280" y="1781810"/>
            <a:ext cx="84455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0000" y="1923299"/>
            <a:ext cx="628571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7142" y="3085270"/>
            <a:ext cx="342857" cy="2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1887228"/>
            <a:ext cx="342857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3662153"/>
            <a:ext cx="342857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662153"/>
            <a:ext cx="333333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629720"/>
            <a:ext cx="247619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961577"/>
            <a:ext cx="247619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047371"/>
            <a:ext cx="247619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142756"/>
            <a:ext cx="228571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2468551"/>
            <a:ext cx="247619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2024-08-07T12:07:17Z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