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2" r:id="rId10"/>
    <p:sldId id="329" r:id="rId11"/>
    <p:sldId id="328" r:id="rId12"/>
    <p:sldId id="327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3042920"/>
            <a:ext cx="102203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85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0381" y="4700514"/>
            <a:ext cx="4276641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5419" y="5493241"/>
            <a:ext cx="3885374" cy="33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3545" y="6222365"/>
            <a:ext cx="436689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26"/>
          <a:stretch>
            <a:fillRect/>
          </a:stretch>
        </p:blipFill>
        <p:spPr>
          <a:xfrm>
            <a:off x="623570" y="1694815"/>
            <a:ext cx="9882505" cy="1834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33" b="63029"/>
          <a:stretch>
            <a:fillRect/>
          </a:stretch>
        </p:blipFill>
        <p:spPr>
          <a:xfrm>
            <a:off x="551815" y="836930"/>
            <a:ext cx="3502025" cy="85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7"/>
          <a:stretch>
            <a:fillRect/>
          </a:stretch>
        </p:blipFill>
        <p:spPr>
          <a:xfrm>
            <a:off x="1559560" y="3717290"/>
            <a:ext cx="7632790" cy="228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21374" y="3917555"/>
            <a:ext cx="2723809" cy="35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8517" y="3917555"/>
            <a:ext cx="3847619" cy="35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374" y="4690166"/>
            <a:ext cx="3142857" cy="38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460" y="5450205"/>
            <a:ext cx="670052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8472170" y="4293235"/>
            <a:ext cx="3054350" cy="2342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462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26760" y="6152178"/>
            <a:ext cx="491173" cy="32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3070248"/>
            <a:ext cx="295238" cy="36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7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3063199"/>
            <a:ext cx="295238" cy="35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5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3066676"/>
            <a:ext cx="295238" cy="36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170" y="2933700"/>
            <a:ext cx="92202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4629817"/>
            <a:ext cx="1066666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7142" y="4629817"/>
            <a:ext cx="809523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6666" y="5630296"/>
            <a:ext cx="819047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7142" y="5630296"/>
            <a:ext cx="1085714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0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59"/>
          <a:stretch>
            <a:fillRect/>
          </a:stretch>
        </p:blipFill>
        <p:spPr>
          <a:xfrm>
            <a:off x="3647440" y="2925445"/>
            <a:ext cx="5976620" cy="323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661"/>
          <a:stretch>
            <a:fillRect/>
          </a:stretch>
        </p:blipFill>
        <p:spPr>
          <a:xfrm>
            <a:off x="1847215" y="5949315"/>
            <a:ext cx="2088605" cy="685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09029" y="6142219"/>
            <a:ext cx="1609523" cy="4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9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9" r="53339"/>
          <a:stretch>
            <a:fillRect/>
          </a:stretch>
        </p:blipFill>
        <p:spPr>
          <a:xfrm>
            <a:off x="4511675" y="2708910"/>
            <a:ext cx="3476625" cy="263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8"/>
          <a:stretch>
            <a:fillRect/>
          </a:stretch>
        </p:blipFill>
        <p:spPr>
          <a:xfrm>
            <a:off x="1806575" y="5301615"/>
            <a:ext cx="9833700" cy="148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8475" y="5492750"/>
            <a:ext cx="28981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6640" y="5502275"/>
            <a:ext cx="685292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8475" y="6287135"/>
            <a:ext cx="309816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43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9720" y="3023885"/>
            <a:ext cx="2267865" cy="31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4867" y="3835810"/>
            <a:ext cx="2009734" cy="31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4867" y="4583149"/>
            <a:ext cx="1742384" cy="39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6245" y="5339715"/>
            <a:ext cx="57746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2024-08-08T02:11:02Z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