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3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853014"/>
            <a:ext cx="10800000" cy="1079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54"/>
          <a:stretch>
            <a:fillRect/>
          </a:stretch>
        </p:blipFill>
        <p:spPr>
          <a:xfrm>
            <a:off x="1487170" y="980440"/>
            <a:ext cx="8569415" cy="287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52902" r="90807" b="34992"/>
          <a:stretch>
            <a:fillRect/>
          </a:stretch>
        </p:blipFill>
        <p:spPr>
          <a:xfrm>
            <a:off x="407035" y="2636520"/>
            <a:ext cx="1080135" cy="19443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90" y="827999"/>
            <a:ext cx="10800000" cy="5112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59137" y="5635486"/>
            <a:ext cx="733333" cy="31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52902" r="90807" b="34992"/>
          <a:stretch>
            <a:fillRect/>
          </a:stretch>
        </p:blipFill>
        <p:spPr>
          <a:xfrm>
            <a:off x="335280" y="3384550"/>
            <a:ext cx="1080135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9809"/>
            <a:ext cx="10800000" cy="4464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15238" y="5622975"/>
            <a:ext cx="733333" cy="19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4095" t="50490" r="76101" b="33371"/>
          <a:stretch>
            <a:fillRect/>
          </a:stretch>
        </p:blipFill>
        <p:spPr>
          <a:xfrm>
            <a:off x="2143760" y="835660"/>
            <a:ext cx="1151890" cy="259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/>
          <a:stretch>
            <a:fillRect/>
          </a:stretch>
        </p:blipFill>
        <p:spPr>
          <a:xfrm>
            <a:off x="2207350" y="1412875"/>
            <a:ext cx="9600475" cy="244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3484" t="82491" r="79165" b="6300"/>
          <a:stretch>
            <a:fillRect/>
          </a:stretch>
        </p:blipFill>
        <p:spPr>
          <a:xfrm>
            <a:off x="1415415" y="1133475"/>
            <a:ext cx="863600" cy="1800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52902" r="90807" b="34992"/>
          <a:stretch>
            <a:fillRect/>
          </a:stretch>
        </p:blipFill>
        <p:spPr>
          <a:xfrm>
            <a:off x="407035" y="1052830"/>
            <a:ext cx="1080135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2024-08-07T14:55:50Z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