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9" r:id="rId5"/>
    <p:sldId id="338" r:id="rId6"/>
    <p:sldId id="337" r:id="rId7"/>
    <p:sldId id="336" r:id="rId8"/>
    <p:sldId id="333" r:id="rId9"/>
    <p:sldId id="331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1495" y="3095625"/>
            <a:ext cx="6048375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18"/>
          <a:stretch>
            <a:fillRect/>
          </a:stretch>
        </p:blipFill>
        <p:spPr>
          <a:xfrm>
            <a:off x="767080" y="1845351"/>
            <a:ext cx="10905310" cy="4678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23" b="79926"/>
          <a:stretch>
            <a:fillRect/>
          </a:stretch>
        </p:blipFill>
        <p:spPr>
          <a:xfrm>
            <a:off x="695325" y="836930"/>
            <a:ext cx="3933190" cy="907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1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88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89990"/>
            <a:ext cx="236601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143885" y="1052830"/>
            <a:ext cx="760539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2061210"/>
            <a:ext cx="987298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3068955"/>
            <a:ext cx="575945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3861435"/>
            <a:ext cx="575945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311900" y="2961005"/>
            <a:ext cx="528637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04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577142" y="4926696"/>
            <a:ext cx="1104762" cy="428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54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77142" y="2183561"/>
            <a:ext cx="523809" cy="391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10476" y="3176367"/>
            <a:ext cx="514285" cy="496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54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86666" y="2193107"/>
            <a:ext cx="1123809" cy="45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19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53333" y="2199572"/>
            <a:ext cx="523809" cy="39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48571" y="4285507"/>
            <a:ext cx="295237" cy="361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91428" y="5237988"/>
            <a:ext cx="504761" cy="49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92785"/>
            <a:ext cx="9946640" cy="1129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31"/>
          <a:stretch>
            <a:fillRect/>
          </a:stretch>
        </p:blipFill>
        <p:spPr>
          <a:xfrm>
            <a:off x="2463800" y="1701165"/>
            <a:ext cx="6552565" cy="2606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6" b="10173"/>
          <a:stretch>
            <a:fillRect/>
          </a:stretch>
        </p:blipFill>
        <p:spPr>
          <a:xfrm>
            <a:off x="1919605" y="4149090"/>
            <a:ext cx="9416415" cy="2586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03705" y="6093460"/>
            <a:ext cx="292671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59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2316842"/>
            <a:ext cx="552380" cy="505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78"/>
          <a:stretch>
            <a:fillRect/>
          </a:stretch>
        </p:blipFill>
        <p:spPr>
          <a:xfrm>
            <a:off x="1991360" y="3933190"/>
            <a:ext cx="7097395" cy="2760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765175"/>
            <a:ext cx="9845675" cy="4750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5373370"/>
            <a:ext cx="6982460" cy="1466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06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415" y="1822450"/>
            <a:ext cx="10414635" cy="162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645494"/>
            <a:ext cx="10800000" cy="2621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399996" y="4884902"/>
            <a:ext cx="4171428" cy="4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19044" y="5838294"/>
            <a:ext cx="2742857" cy="43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2024-08-08T04:26:05Z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