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0" r:id="rId12"/>
    <p:sldId id="329" r:id="rId13"/>
    <p:sldId id="328" r:id="rId14"/>
    <p:sldId id="327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988820"/>
            <a:ext cx="10818495" cy="258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05505" y="1643380"/>
            <a:ext cx="268605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2647046"/>
            <a:ext cx="1876190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6190" y="3427999"/>
            <a:ext cx="1104761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/>
          <a:stretch>
            <a:fillRect/>
          </a:stretch>
        </p:blipFill>
        <p:spPr>
          <a:xfrm>
            <a:off x="4079875" y="1988820"/>
            <a:ext cx="7056845" cy="332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59"/>
          <a:stretch>
            <a:fillRect/>
          </a:stretch>
        </p:blipFill>
        <p:spPr>
          <a:xfrm>
            <a:off x="1775460" y="4653280"/>
            <a:ext cx="5544910" cy="150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7274" y="4854410"/>
            <a:ext cx="2828571" cy="41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7360" y="5572760"/>
            <a:ext cx="547179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31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99616" y="4653831"/>
            <a:ext cx="2023226" cy="3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4941" y="5437954"/>
            <a:ext cx="490739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7900" y="5437954"/>
            <a:ext cx="266893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88403" y="5446571"/>
            <a:ext cx="266893" cy="31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4113" y="6196228"/>
            <a:ext cx="266893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1568" y="6204844"/>
            <a:ext cx="266893" cy="31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4853" y="6196228"/>
            <a:ext cx="490739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1123603"/>
            <a:ext cx="533333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476" y="1123603"/>
            <a:ext cx="295238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47" y="1981810"/>
            <a:ext cx="295238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4761" y="1981810"/>
            <a:ext cx="552380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8095" y="3669618"/>
            <a:ext cx="533333" cy="35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1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2229585"/>
            <a:ext cx="371428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6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1952841"/>
            <a:ext cx="361904" cy="39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5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1972697"/>
            <a:ext cx="419047" cy="38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6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1953648"/>
            <a:ext cx="333333" cy="38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809" y="1953648"/>
            <a:ext cx="419048" cy="38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1085378"/>
            <a:ext cx="371428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5175"/>
            <a:ext cx="9619615" cy="94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628775"/>
            <a:ext cx="5882005" cy="489648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215640" y="1628775"/>
            <a:ext cx="1727835" cy="1080135"/>
          </a:xfrm>
          <a:prstGeom prst="ellipse">
            <a:avLst/>
          </a:prstGeom>
          <a:noFill/>
          <a:ln w="12700"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3385" y="2565400"/>
            <a:ext cx="1727835" cy="1080135"/>
          </a:xfrm>
          <a:prstGeom prst="ellipse">
            <a:avLst/>
          </a:prstGeom>
          <a:noFill/>
          <a:ln w="12700"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96000" y="2708910"/>
            <a:ext cx="1727835" cy="1080135"/>
          </a:xfrm>
          <a:prstGeom prst="ellipse">
            <a:avLst/>
          </a:prstGeom>
          <a:noFill/>
          <a:ln w="12700"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23795" y="3213100"/>
            <a:ext cx="1727835" cy="1080135"/>
          </a:xfrm>
          <a:prstGeom prst="ellipse">
            <a:avLst/>
          </a:prstGeom>
          <a:noFill/>
          <a:ln w="12700"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2024-08-08T01:18:34Z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