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780624"/>
            <a:ext cx="10800000" cy="1310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99754"/>
            <a:ext cx="10800000" cy="439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97" b="49550"/>
          <a:stretch>
            <a:fillRect/>
          </a:stretch>
        </p:blipFill>
        <p:spPr>
          <a:xfrm>
            <a:off x="335280" y="3644900"/>
            <a:ext cx="864325" cy="231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24544"/>
            <a:ext cx="10800000" cy="285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" t="50802" r="86229"/>
          <a:stretch>
            <a:fillRect/>
          </a:stretch>
        </p:blipFill>
        <p:spPr>
          <a:xfrm>
            <a:off x="1318260" y="989330"/>
            <a:ext cx="1296035" cy="216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97" b="49550"/>
          <a:stretch>
            <a:fillRect/>
          </a:stretch>
        </p:blipFill>
        <p:spPr>
          <a:xfrm>
            <a:off x="262890" y="908685"/>
            <a:ext cx="864325" cy="231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4" t="18417"/>
          <a:stretch>
            <a:fillRect/>
          </a:stretch>
        </p:blipFill>
        <p:spPr>
          <a:xfrm>
            <a:off x="1271360" y="836930"/>
            <a:ext cx="9960520" cy="374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28"/>
          <a:stretch>
            <a:fillRect/>
          </a:stretch>
        </p:blipFill>
        <p:spPr>
          <a:xfrm>
            <a:off x="1271270" y="4580931"/>
            <a:ext cx="10800080" cy="2129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97" b="49550"/>
          <a:stretch>
            <a:fillRect/>
          </a:stretch>
        </p:blipFill>
        <p:spPr>
          <a:xfrm>
            <a:off x="479425" y="2204720"/>
            <a:ext cx="864325" cy="231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2024-08-07T15:31:04Z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