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1" r:id="rId4"/>
    <p:sldId id="329" r:id="rId5"/>
    <p:sldId id="328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/>
          <a:stretch>
            <a:fillRect/>
          </a:stretch>
        </p:blipFill>
        <p:spPr>
          <a:xfrm>
            <a:off x="2868295" y="2925445"/>
            <a:ext cx="6456135" cy="825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74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67619" y="1457562"/>
            <a:ext cx="838095" cy="257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48571" y="1457562"/>
            <a:ext cx="552380" cy="257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34285" y="1457562"/>
            <a:ext cx="838095" cy="257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81904" y="2029893"/>
            <a:ext cx="209523" cy="20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62857" y="2029893"/>
            <a:ext cx="190476" cy="20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86666" y="2029893"/>
            <a:ext cx="190476" cy="20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53333" y="2573607"/>
            <a:ext cx="200000" cy="209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2997159"/>
            <a:ext cx="10800000" cy="1572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8336558" y="3101981"/>
            <a:ext cx="304761" cy="23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84177" y="3645151"/>
            <a:ext cx="590476" cy="247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95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00952" y="1563011"/>
            <a:ext cx="247619" cy="200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46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53333" y="1009180"/>
            <a:ext cx="219047" cy="209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62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39047" y="2114053"/>
            <a:ext cx="304761" cy="21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24761" y="2123579"/>
            <a:ext cx="314285" cy="20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8571" y="2133105"/>
            <a:ext cx="295238" cy="190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34285" y="2123579"/>
            <a:ext cx="200000" cy="20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20000" y="2676106"/>
            <a:ext cx="295238" cy="190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48571" y="2666580"/>
            <a:ext cx="200000" cy="20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91428" y="2657053"/>
            <a:ext cx="295238" cy="21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48571" y="2666580"/>
            <a:ext cx="314285" cy="20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2997159"/>
            <a:ext cx="10800000" cy="519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355"/>
          <a:stretch>
            <a:fillRect/>
          </a:stretch>
        </p:blipFill>
        <p:spPr>
          <a:xfrm>
            <a:off x="3215005" y="3524250"/>
            <a:ext cx="5984240" cy="3191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1825" y="3698875"/>
            <a:ext cx="5792343" cy="28895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2024-08-07T12:15:42Z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