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3057525"/>
            <a:ext cx="64865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3019425"/>
            <a:ext cx="347281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6565" y="3019425"/>
            <a:ext cx="344487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4280535"/>
            <a:ext cx="316801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100195" y="4419600"/>
            <a:ext cx="267970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70560" y="5601335"/>
            <a:ext cx="693229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3" grpId="0" bldLvl="0" animBg="1"/>
      <p:bldP spid="30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 b="10591"/>
          <a:stretch>
            <a:fillRect/>
          </a:stretch>
        </p:blipFill>
        <p:spPr>
          <a:xfrm>
            <a:off x="767080" y="765175"/>
            <a:ext cx="3687445" cy="98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628775"/>
            <a:ext cx="9810115" cy="497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4010" y="3047365"/>
            <a:ext cx="152717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630" y="2997200"/>
            <a:ext cx="152717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315" y="4293235"/>
            <a:ext cx="9121775" cy="2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27" b="17700"/>
          <a:stretch>
            <a:fillRect/>
          </a:stretch>
        </p:blipFill>
        <p:spPr>
          <a:xfrm>
            <a:off x="767080" y="692785"/>
            <a:ext cx="4176395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25864"/>
            <a:ext cx="10800000" cy="533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82237" y="3195110"/>
            <a:ext cx="571428" cy="36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1760" y="4158504"/>
            <a:ext cx="295238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6999" y="4148965"/>
            <a:ext cx="295238" cy="36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1760" y="4749894"/>
            <a:ext cx="295238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3665" y="5169590"/>
            <a:ext cx="533333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82237" y="5684672"/>
            <a:ext cx="295238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15570" y="5684672"/>
            <a:ext cx="542857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82237" y="6276062"/>
            <a:ext cx="295238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2040656"/>
            <a:ext cx="1057142" cy="47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699501"/>
            <a:ext cx="971428" cy="46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647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15" y="2933366"/>
            <a:ext cx="405371" cy="2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1480" y="2933366"/>
            <a:ext cx="220465" cy="2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0805" y="3850640"/>
            <a:ext cx="257683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4575" y="3850640"/>
            <a:ext cx="251587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93970" y="4914265"/>
            <a:ext cx="19970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523365" y="4830445"/>
            <a:ext cx="18916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480820" y="5876290"/>
            <a:ext cx="192024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050790" y="5954395"/>
            <a:ext cx="208280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29" grpId="0" bldLvl="0" animBg="1"/>
      <p:bldP spid="31" grpId="0" bldLvl="0" animBg="1"/>
      <p:bldP spid="38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122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1373" y="1286185"/>
            <a:ext cx="490165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9302" y="1286185"/>
            <a:ext cx="449988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030" y="2322830"/>
            <a:ext cx="293243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70120" y="2254250"/>
            <a:ext cx="268986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3730" y="3413760"/>
            <a:ext cx="273939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70120" y="3424555"/>
            <a:ext cx="268986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87857" y="4718563"/>
            <a:ext cx="2225834" cy="70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818380" y="4585970"/>
            <a:ext cx="212915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4770120" y="5908040"/>
            <a:ext cx="240220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687705" y="5908040"/>
            <a:ext cx="25393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25" grpId="0" bldLvl="0" animBg="1"/>
      <p:bldP spid="28" grpId="0" bldLvl="0" animBg="1"/>
      <p:bldP spid="53" grpId="0" animBg="1"/>
      <p:bldP spid="56" grpId="0" bldLvl="0" animBg="1"/>
      <p:bldP spid="60" grpId="0" bldLvl="0" animBg="1"/>
      <p:bldP spid="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96770" y="3601720"/>
            <a:ext cx="3056255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297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412875" y="3827780"/>
            <a:ext cx="125539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51480" y="3802380"/>
            <a:ext cx="123126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79880" y="5044440"/>
            <a:ext cx="20681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34274" y="6102349"/>
            <a:ext cx="2945086" cy="34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4869180"/>
            <a:ext cx="194373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8" grpId="0" bldLvl="0" animBg="1"/>
      <p:bldP spid="21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977142" y="4067093"/>
            <a:ext cx="1942858" cy="8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42745" y="3907790"/>
            <a:ext cx="179133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06240" y="3907155"/>
            <a:ext cx="18567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39047" y="5381785"/>
            <a:ext cx="5085714" cy="4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bldLvl="0" animBg="1"/>
      <p:bldP spid="18" grpId="0" bldLvl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