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3048000"/>
            <a:ext cx="8858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8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8535"/>
            <a:ext cx="3971428" cy="4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61508"/>
            <a:ext cx="4000000" cy="4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33057"/>
            <a:ext cx="6561904" cy="4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720090" y="828040"/>
            <a:ext cx="7680415" cy="555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67619" y="5015847"/>
            <a:ext cx="2647619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7619" y="5874404"/>
            <a:ext cx="1314285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9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94135" y="3643586"/>
            <a:ext cx="508370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0790" y="4494402"/>
            <a:ext cx="771321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0790" y="5353990"/>
            <a:ext cx="771321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4633" y="5353990"/>
            <a:ext cx="490840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1665" y="6204806"/>
            <a:ext cx="990446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8338" y="6213577"/>
            <a:ext cx="280480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1800922"/>
            <a:ext cx="971428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615" y="2848610"/>
            <a:ext cx="3898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184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6943" y="1994171"/>
            <a:ext cx="1224912" cy="30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6700" y="2592705"/>
            <a:ext cx="3173095" cy="402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485765" y="3341370"/>
            <a:ext cx="4073525" cy="283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47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4859" y="985095"/>
            <a:ext cx="1531873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405" y="1866265"/>
            <a:ext cx="3921125" cy="474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40630" y="2566035"/>
            <a:ext cx="4535170" cy="348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113713"/>
            <a:ext cx="1314285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71675"/>
            <a:ext cx="3768090" cy="389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91455" y="2095500"/>
            <a:ext cx="4083050" cy="379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14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33920" y="3429000"/>
            <a:ext cx="2518410" cy="19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065" y="5965838"/>
            <a:ext cx="284767" cy="22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01030" y="1805940"/>
            <a:ext cx="2771140" cy="285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77142" y="4811293"/>
            <a:ext cx="304761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3965130"/>
            <a:ext cx="828571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3965130"/>
            <a:ext cx="809523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4766100"/>
            <a:ext cx="1095237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