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670" y="3105150"/>
            <a:ext cx="70580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3925"/>
            <a:ext cx="340931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63140"/>
            <a:ext cx="3409315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6250" y="3681095"/>
            <a:ext cx="236791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0240" y="4978400"/>
            <a:ext cx="505523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5325" y="981075"/>
            <a:ext cx="281876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780" y="1031240"/>
            <a:ext cx="216217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316480"/>
            <a:ext cx="9980930" cy="262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6125" y="3241675"/>
            <a:ext cx="355155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6015" y="4524375"/>
            <a:ext cx="640778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86840" y="2016760"/>
            <a:ext cx="304736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3155" y="3390900"/>
            <a:ext cx="634936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39265" y="5429250"/>
            <a:ext cx="452501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0476" y="3839239"/>
            <a:ext cx="304761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523" y="4325230"/>
            <a:ext cx="295238" cy="37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3785235"/>
            <a:ext cx="1028571" cy="43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3756617"/>
            <a:ext cx="1600000" cy="50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3794775"/>
            <a:ext cx="1047619" cy="43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3766156"/>
            <a:ext cx="1590476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2980507"/>
            <a:ext cx="295238" cy="35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275762"/>
            <a:ext cx="295238" cy="35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3266238"/>
            <a:ext cx="295238" cy="36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1428" y="3561494"/>
            <a:ext cx="295238" cy="36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3855" y="1162050"/>
            <a:ext cx="720725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5238" y="2964140"/>
            <a:ext cx="257142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1227999"/>
            <a:ext cx="542857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1218475"/>
            <a:ext cx="552380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761" y="1227999"/>
            <a:ext cx="30476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8571" y="1818475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6190" y="2742284"/>
            <a:ext cx="285714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619" y="3037522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3333" y="3037522"/>
            <a:ext cx="552380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0000" y="3342284"/>
            <a:ext cx="30476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1171026"/>
            <a:ext cx="552380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714" y="1171026"/>
            <a:ext cx="523809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1904" y="1466411"/>
            <a:ext cx="304761" cy="35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9523" y="2686065"/>
            <a:ext cx="304761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3809" y="2686065"/>
            <a:ext cx="304761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8571" y="2686065"/>
            <a:ext cx="295238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123818"/>
            <a:ext cx="304761" cy="3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476" y="1123818"/>
            <a:ext cx="800000" cy="3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238" y="1725000"/>
            <a:ext cx="542857" cy="3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142" y="1725000"/>
            <a:ext cx="1076190" cy="3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7545" y="3557270"/>
            <a:ext cx="91249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170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63750" y="2997200"/>
            <a:ext cx="120840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6570" y="2861945"/>
            <a:ext cx="107759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6935" y="4285615"/>
            <a:ext cx="135445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7205" y="4292600"/>
            <a:ext cx="107696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46712" y="5948857"/>
            <a:ext cx="688178" cy="31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09435" y="5505450"/>
            <a:ext cx="96837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8" grpId="0" bldLvl="0" animBg="1"/>
      <p:bldP spid="20" grpId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