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997159"/>
            <a:ext cx="10800000" cy="111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08644"/>
            <a:ext cx="10800000" cy="4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68"/>
          <a:stretch>
            <a:fillRect/>
          </a:stretch>
        </p:blipFill>
        <p:spPr>
          <a:xfrm>
            <a:off x="622935" y="1700530"/>
            <a:ext cx="1007835" cy="406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99754"/>
            <a:ext cx="10800000" cy="277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644859"/>
            <a:ext cx="10800000" cy="291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68"/>
          <a:stretch>
            <a:fillRect/>
          </a:stretch>
        </p:blipFill>
        <p:spPr>
          <a:xfrm>
            <a:off x="551180" y="1124585"/>
            <a:ext cx="1007835" cy="406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