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2060575"/>
            <a:ext cx="10210800" cy="2423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066310"/>
            <a:ext cx="2371428" cy="35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9843"/>
            <a:ext cx="2390476" cy="34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270" y="2446020"/>
            <a:ext cx="239839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166745"/>
            <a:ext cx="598741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1675" y="5468620"/>
            <a:ext cx="120332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2133616"/>
            <a:ext cx="790476" cy="3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2705419"/>
            <a:ext cx="761904" cy="3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571" y="4716261"/>
            <a:ext cx="771428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666" y="1133362"/>
            <a:ext cx="542857" cy="47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857" y="1686833"/>
            <a:ext cx="552380" cy="42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0952" y="2221218"/>
            <a:ext cx="1561904" cy="46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314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874" y="1934580"/>
            <a:ext cx="1277209" cy="31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1806" y="1926787"/>
            <a:ext cx="1300574" cy="3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9700" y="2473325"/>
            <a:ext cx="2654935" cy="420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75275" y="2473325"/>
            <a:ext cx="3424555" cy="420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282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2460" y="1083129"/>
            <a:ext cx="1256882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1028" y="1083129"/>
            <a:ext cx="1502792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4080" y="1752600"/>
            <a:ext cx="2653665" cy="36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21275" y="1752600"/>
            <a:ext cx="3436620" cy="482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48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571" y="5060550"/>
            <a:ext cx="552380" cy="49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3447046"/>
            <a:ext cx="4847619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4189903"/>
            <a:ext cx="4876190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815" y="4839335"/>
            <a:ext cx="353631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238" y="5685141"/>
            <a:ext cx="3695238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