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670" y="3038475"/>
            <a:ext cx="70580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3966"/>
            <a:ext cx="4228571" cy="3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8657"/>
            <a:ext cx="5628571" cy="42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41990"/>
            <a:ext cx="7495238" cy="43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66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84519" y="4508519"/>
            <a:ext cx="215051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7081" y="4508519"/>
            <a:ext cx="603532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8124" y="4508519"/>
            <a:ext cx="797772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4519" y="5286290"/>
            <a:ext cx="215051" cy="26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7081" y="5286290"/>
            <a:ext cx="589658" cy="28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8124" y="5286290"/>
            <a:ext cx="797772" cy="28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7582" y="6071004"/>
            <a:ext cx="221988" cy="26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7081" y="6071004"/>
            <a:ext cx="603532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5061" y="6071004"/>
            <a:ext cx="783898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1952841"/>
            <a:ext cx="209523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573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083" y="2492158"/>
            <a:ext cx="941668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02" y="2492158"/>
            <a:ext cx="948347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1490" y="3042920"/>
            <a:ext cx="3100705" cy="359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91760" y="3042920"/>
            <a:ext cx="3810000" cy="359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335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9960" y="1681996"/>
            <a:ext cx="1080198" cy="25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5317" y="1681996"/>
            <a:ext cx="1099603" cy="25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8540" y="2303780"/>
            <a:ext cx="3027680" cy="4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70680" y="2277745"/>
            <a:ext cx="3598545" cy="4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9047" y="3830452"/>
            <a:ext cx="4857142" cy="4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4659701"/>
            <a:ext cx="1895238" cy="34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8620" y="5393690"/>
            <a:ext cx="86080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822732"/>
            <a:ext cx="4866666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740" y="4502785"/>
            <a:ext cx="37985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047" y="5415472"/>
            <a:ext cx="4628571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99761"/>
            <a:ext cx="3038095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2236"/>
            <a:ext cx="2638095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55168"/>
            <a:ext cx="2257142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337643"/>
            <a:ext cx="2019047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072255"/>
            <a:ext cx="9695180" cy="156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