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853014"/>
            <a:ext cx="10800000" cy="129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1696073"/>
            <a:ext cx="238095" cy="1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961439"/>
            <a:ext cx="219047" cy="1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2553192"/>
            <a:ext cx="219047" cy="1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1534243"/>
            <a:ext cx="295238" cy="1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619" y="1534243"/>
            <a:ext cx="180952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428" y="1515156"/>
            <a:ext cx="295238" cy="2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952" y="1973260"/>
            <a:ext cx="180952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2380" y="2393189"/>
            <a:ext cx="285714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2857" y="2412277"/>
            <a:ext cx="180951" cy="1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4761" y="2860838"/>
            <a:ext cx="295238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7619" y="2860838"/>
            <a:ext cx="180952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6666" y="3299855"/>
            <a:ext cx="295238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34285" y="3299855"/>
            <a:ext cx="190476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34285" y="3738872"/>
            <a:ext cx="276190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67619" y="3738872"/>
            <a:ext cx="180952" cy="1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15280" y="3738880"/>
            <a:ext cx="193484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83010"/>
          <a:stretch>
            <a:fillRect/>
          </a:stretch>
        </p:blipFill>
        <p:spPr>
          <a:xfrm>
            <a:off x="3502660" y="1485265"/>
            <a:ext cx="1661160" cy="15868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83010"/>
          <a:stretch>
            <a:fillRect/>
          </a:stretch>
        </p:blipFill>
        <p:spPr>
          <a:xfrm>
            <a:off x="5483225" y="1485265"/>
            <a:ext cx="1661160" cy="15868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83010"/>
          <a:stretch>
            <a:fillRect/>
          </a:stretch>
        </p:blipFill>
        <p:spPr>
          <a:xfrm>
            <a:off x="7463790" y="1485265"/>
            <a:ext cx="1661160" cy="15868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83010"/>
          <a:stretch>
            <a:fillRect/>
          </a:stretch>
        </p:blipFill>
        <p:spPr>
          <a:xfrm>
            <a:off x="9479915" y="1557020"/>
            <a:ext cx="1661160" cy="158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9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942308"/>
            <a:ext cx="2104761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351840"/>
            <a:ext cx="1400000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761372"/>
            <a:ext cx="1076190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161381"/>
            <a:ext cx="3419047" cy="20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2024-08-07T15:33:13Z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