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3" r:id="rId8"/>
    <p:sldId id="330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132965"/>
            <a:ext cx="10676890" cy="2482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8314690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17"/>
          <a:stretch>
            <a:fillRect/>
          </a:stretch>
        </p:blipFill>
        <p:spPr>
          <a:xfrm>
            <a:off x="2639695" y="2492375"/>
            <a:ext cx="5768340" cy="418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142" y="1037822"/>
            <a:ext cx="552380" cy="4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14" y="1943879"/>
            <a:ext cx="542857" cy="4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0000" y="3746456"/>
            <a:ext cx="542857" cy="4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3333" y="4662051"/>
            <a:ext cx="552380" cy="4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6666" y="4728813"/>
            <a:ext cx="2733333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390" y="1850390"/>
            <a:ext cx="10001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9047" y="1924804"/>
            <a:ext cx="552380" cy="4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4285" y="3746456"/>
            <a:ext cx="1619047" cy="4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0952" y="3746456"/>
            <a:ext cx="552380" cy="4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781300"/>
            <a:ext cx="7421880" cy="339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325" y="6028014"/>
            <a:ext cx="10800000" cy="82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229" y="6237871"/>
            <a:ext cx="3485714" cy="44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2781300"/>
            <a:ext cx="8096250" cy="327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5973404"/>
            <a:ext cx="10800000" cy="79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5519" y="6127165"/>
            <a:ext cx="2809523" cy="44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134"/>
            <a:ext cx="10800000" cy="1914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565400"/>
            <a:ext cx="7752080" cy="366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6172159"/>
            <a:ext cx="10800000" cy="685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3129" y="6200740"/>
            <a:ext cx="2780952" cy="4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305" y="2708910"/>
            <a:ext cx="5752465" cy="331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672320" cy="305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2"/>
          <a:stretch>
            <a:fillRect/>
          </a:stretch>
        </p:blipFill>
        <p:spPr>
          <a:xfrm>
            <a:off x="3071495" y="3860800"/>
            <a:ext cx="6768465" cy="290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3933190"/>
            <a:ext cx="6697933" cy="2721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8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1142802"/>
            <a:ext cx="552380" cy="49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