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1" r:id="rId15"/>
    <p:sldId id="339" r:id="rId16"/>
    <p:sldId id="338" r:id="rId17"/>
    <p:sldId id="337" r:id="rId18"/>
    <p:sldId id="336" r:id="rId19"/>
    <p:sldId id="333" r:id="rId20"/>
    <p:sldId id="332" r:id="rId21"/>
    <p:sldId id="331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092"/>
    <a:srgbClr val="F9B1D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3503930" y="2780665"/>
            <a:ext cx="5304245" cy="113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1047218"/>
            <a:ext cx="238095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3715983"/>
            <a:ext cx="228571" cy="1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1028537"/>
            <a:ext cx="257142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585075" y="1711960"/>
            <a:ext cx="1273175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3333" y="3564848"/>
            <a:ext cx="1028571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2380" y="3564848"/>
            <a:ext cx="1466667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077294"/>
            <a:ext cx="10800000" cy="264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4907987" y="6239321"/>
            <a:ext cx="1028571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12749" y="6239321"/>
            <a:ext cx="1038094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77430" y="4374515"/>
            <a:ext cx="1577340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animBg="1"/>
      <p:bldP spid="15" grpId="0" bldLvl="0" animBg="1"/>
      <p:bldP spid="16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7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81300"/>
            <a:ext cx="9241790" cy="318008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001645" y="3766820"/>
            <a:ext cx="6622415" cy="1030605"/>
          </a:xfrm>
          <a:prstGeom prst="line">
            <a:avLst/>
          </a:prstGeom>
          <a:ln>
            <a:solidFill>
              <a:srgbClr val="F7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783840" y="3766820"/>
            <a:ext cx="3672205" cy="958850"/>
          </a:xfrm>
          <a:prstGeom prst="line">
            <a:avLst/>
          </a:prstGeom>
          <a:ln>
            <a:solidFill>
              <a:srgbClr val="F7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311900" y="3861435"/>
            <a:ext cx="3672205" cy="958850"/>
          </a:xfrm>
          <a:prstGeom prst="line">
            <a:avLst/>
          </a:prstGeom>
          <a:ln>
            <a:solidFill>
              <a:srgbClr val="F70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2470397"/>
            <a:ext cx="2476190" cy="2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2479946"/>
            <a:ext cx="2190476" cy="2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3091071"/>
            <a:ext cx="1447619" cy="22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714" y="3110169"/>
            <a:ext cx="1019047" cy="2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9523" y="3711745"/>
            <a:ext cx="1580952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05714" y="3711745"/>
            <a:ext cx="1304760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166195"/>
            <a:ext cx="3523809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3175739"/>
            <a:ext cx="3009524" cy="2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681553"/>
            <a:ext cx="1638095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714" y="3700640"/>
            <a:ext cx="1266666" cy="1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4206454"/>
            <a:ext cx="1142857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5714" y="4206454"/>
            <a:ext cx="1276190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3076274"/>
            <a:ext cx="3542857" cy="2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565" y="2442210"/>
            <a:ext cx="3809365" cy="18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3571657"/>
            <a:ext cx="1504761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65" y="4572000"/>
            <a:ext cx="907415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8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1343660" y="1988820"/>
            <a:ext cx="9504770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769444"/>
            <a:ext cx="10800000" cy="102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7035" y="5477141"/>
            <a:ext cx="3247619" cy="23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2023753"/>
            <a:ext cx="3238095" cy="23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086648"/>
            <a:ext cx="7076190" cy="20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11086"/>
            <a:ext cx="7104761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3107055"/>
            <a:ext cx="72028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494790"/>
            <a:ext cx="466666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2028223"/>
            <a:ext cx="1180952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2618810"/>
            <a:ext cx="761904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904" y="2618810"/>
            <a:ext cx="476191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3190345"/>
            <a:ext cx="628571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428" y="3190345"/>
            <a:ext cx="476191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3809" y="3752355"/>
            <a:ext cx="914285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0000" y="3752355"/>
            <a:ext cx="485714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388511"/>
            <a:ext cx="1266666" cy="2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50" y="3789004"/>
            <a:ext cx="10800000" cy="98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050" y="4452388"/>
            <a:ext cx="6476190" cy="24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3295" y="2025015"/>
            <a:ext cx="741362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582431"/>
            <a:ext cx="7314285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495" y="3086100"/>
            <a:ext cx="733742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85" y="2982554"/>
            <a:ext cx="10800000" cy="255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775" y="2985770"/>
            <a:ext cx="91865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935" y="3615690"/>
            <a:ext cx="897191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689" y="4175758"/>
            <a:ext cx="1447619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775" y="4679950"/>
            <a:ext cx="921258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0775" y="5187315"/>
            <a:ext cx="910844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572796"/>
            <a:ext cx="6076190" cy="2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088425"/>
            <a:ext cx="1771428" cy="2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594506"/>
            <a:ext cx="6295237" cy="2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100705"/>
            <a:ext cx="646303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71544"/>
            <a:ext cx="4647619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95560"/>
            <a:ext cx="2533333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00521"/>
            <a:ext cx="340000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553691"/>
            <a:ext cx="361904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857" y="2126605"/>
            <a:ext cx="504761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1904" y="2699520"/>
            <a:ext cx="580952" cy="2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3840144"/>
            <a:ext cx="342857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3840144"/>
            <a:ext cx="333333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9523" y="3840144"/>
            <a:ext cx="333333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1619868"/>
            <a:ext cx="838095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476" y="1629409"/>
            <a:ext cx="333333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666" y="2220926"/>
            <a:ext cx="323809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2783821"/>
            <a:ext cx="323809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190" y="3346717"/>
            <a:ext cx="476190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708910"/>
            <a:ext cx="2778125" cy="182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3624702"/>
            <a:ext cx="257142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3615157"/>
            <a:ext cx="314285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00415" y="765175"/>
            <a:ext cx="298005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9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546099"/>
            <a:ext cx="333333" cy="20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3108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4285" y="4129030"/>
            <a:ext cx="314285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476" y="4129030"/>
            <a:ext cx="342857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662963"/>
            <a:ext cx="352380" cy="2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2380" y="1552780"/>
            <a:ext cx="238095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1028228"/>
            <a:ext cx="247619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2024-08-07T12:00:24Z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