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287395" y="3067685"/>
            <a:ext cx="5591900" cy="72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6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61"/>
          <a:stretch>
            <a:fillRect/>
          </a:stretch>
        </p:blipFill>
        <p:spPr>
          <a:xfrm>
            <a:off x="3143885" y="3141345"/>
            <a:ext cx="5976710" cy="255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2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04" y="1523624"/>
            <a:ext cx="628571" cy="20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95" y="1523624"/>
            <a:ext cx="2742857" cy="20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2066783"/>
            <a:ext cx="142857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2857" y="2609943"/>
            <a:ext cx="1314285" cy="2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91428" y="2609943"/>
            <a:ext cx="733333" cy="20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05714" y="3153102"/>
            <a:ext cx="304761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91428" y="3705791"/>
            <a:ext cx="133333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67619" y="3696261"/>
            <a:ext cx="457142" cy="20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34285" y="4248950"/>
            <a:ext cx="314285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15238" y="4248950"/>
            <a:ext cx="314284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9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96315" y="2058670"/>
            <a:ext cx="195262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7380" y="2058670"/>
            <a:ext cx="182880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5840" y="2926080"/>
            <a:ext cx="10552430" cy="155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7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190" y="2621135"/>
            <a:ext cx="3323809" cy="25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3809" y="2621135"/>
            <a:ext cx="7114286" cy="25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666" y="3164798"/>
            <a:ext cx="9676190" cy="26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265" y="2379345"/>
            <a:ext cx="419417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190" y="2981157"/>
            <a:ext cx="2495238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87620" y="2421255"/>
            <a:ext cx="278701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6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221439"/>
            <a:ext cx="10800000" cy="245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2422" y="4822041"/>
            <a:ext cx="4057142" cy="20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184" y="5346377"/>
            <a:ext cx="2695238" cy="2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184" y="5870712"/>
            <a:ext cx="1457142" cy="2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184" y="6366447"/>
            <a:ext cx="1590476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2034540"/>
            <a:ext cx="2914241" cy="1948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0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990494"/>
            <a:ext cx="2504761" cy="26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428" y="1535331"/>
            <a:ext cx="2238095" cy="21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809" y="2061050"/>
            <a:ext cx="1657142" cy="21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3809" y="2558095"/>
            <a:ext cx="1076190" cy="24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74256"/>
            <a:ext cx="2942857" cy="26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2024-08-07T13:58:09Z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