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3042920"/>
            <a:ext cx="70104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022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54839" y="4381981"/>
            <a:ext cx="506464" cy="33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59875" y="5220266"/>
            <a:ext cx="1021660" cy="34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91107" y="6049820"/>
            <a:ext cx="1012928" cy="34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403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3470" y="1014144"/>
            <a:ext cx="531233" cy="33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1868" y="1865092"/>
            <a:ext cx="1027050" cy="35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39120" y="2716041"/>
            <a:ext cx="1505160" cy="35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88549" y="4400210"/>
            <a:ext cx="416132" cy="32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65736" y="6040059"/>
            <a:ext cx="433840" cy="398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4092468"/>
            <a:ext cx="8704760" cy="41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733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69536" y="4026663"/>
            <a:ext cx="1262569" cy="30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4322" y="4026663"/>
            <a:ext cx="612384" cy="2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9536" y="4684545"/>
            <a:ext cx="1277690" cy="30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05018" y="4684545"/>
            <a:ext cx="1285250" cy="30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69536" y="5349988"/>
            <a:ext cx="1277690" cy="31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35259" y="5349988"/>
            <a:ext cx="831632" cy="2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69536" y="6015431"/>
            <a:ext cx="1277690" cy="30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05040" y="5909945"/>
            <a:ext cx="152590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05714" y="2059740"/>
            <a:ext cx="990476" cy="41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88230" y="2769235"/>
            <a:ext cx="134810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7619" y="3673418"/>
            <a:ext cx="1028571" cy="496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67619" y="3002616"/>
            <a:ext cx="361904" cy="39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1915082"/>
            <a:ext cx="419047" cy="38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58095" y="1075700"/>
            <a:ext cx="371428" cy="38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65" y="827999"/>
            <a:ext cx="10800000" cy="3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02" r="45331"/>
          <a:stretch>
            <a:fillRect/>
          </a:stretch>
        </p:blipFill>
        <p:spPr>
          <a:xfrm>
            <a:off x="1487170" y="5229266"/>
            <a:ext cx="5904320" cy="1471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448984" y="5385911"/>
            <a:ext cx="5285714" cy="40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49070" y="6119495"/>
            <a:ext cx="558228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475" y="3861435"/>
            <a:ext cx="5804535" cy="11912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720" y="3860800"/>
            <a:ext cx="6069330" cy="1245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146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93752" y="4640887"/>
            <a:ext cx="4686286" cy="33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3752" y="5375480"/>
            <a:ext cx="5971517" cy="402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11400" y="6144895"/>
            <a:ext cx="652970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190" y="2913943"/>
            <a:ext cx="5352379" cy="36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3714115"/>
            <a:ext cx="579818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2024-08-07T14:43:04Z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