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54" r:id="rId4"/>
    <p:sldId id="353" r:id="rId5"/>
    <p:sldId id="351" r:id="rId6"/>
    <p:sldId id="350" r:id="rId7"/>
    <p:sldId id="348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5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59"/>
          <a:stretch>
            <a:fillRect/>
          </a:stretch>
        </p:blipFill>
        <p:spPr>
          <a:xfrm>
            <a:off x="4007485" y="2708910"/>
            <a:ext cx="4367620" cy="1138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64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15238" y="2184509"/>
            <a:ext cx="476190" cy="210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86666" y="2184509"/>
            <a:ext cx="476190" cy="210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48571" y="2184509"/>
            <a:ext cx="457142" cy="210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39047" y="2184509"/>
            <a:ext cx="619047" cy="210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43809" y="2757682"/>
            <a:ext cx="476190" cy="210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24761" y="2757682"/>
            <a:ext cx="323809" cy="200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91428" y="2757682"/>
            <a:ext cx="200000" cy="200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96190" y="2757682"/>
            <a:ext cx="466666" cy="210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65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34285" y="1533357"/>
            <a:ext cx="733333" cy="209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10476" y="1533357"/>
            <a:ext cx="876190" cy="209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15238" y="1533357"/>
            <a:ext cx="742857" cy="200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15390" y="2049780"/>
            <a:ext cx="1597660" cy="211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72305" y="2049780"/>
            <a:ext cx="2562860" cy="282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891145" y="2025015"/>
            <a:ext cx="2232025" cy="2272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bldLvl="0" animBg="1"/>
      <p:bldP spid="11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18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96440" y="871220"/>
            <a:ext cx="1026795" cy="37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53333" y="1037892"/>
            <a:ext cx="1019047" cy="209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72380" y="1037892"/>
            <a:ext cx="895238" cy="209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4865" y="2116455"/>
            <a:ext cx="2352675" cy="300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100830" y="2152015"/>
            <a:ext cx="2548255" cy="3485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510780" y="2128520"/>
            <a:ext cx="3260725" cy="3739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11" grpId="0" bldLvl="0" animBg="1"/>
      <p:bldP spid="12" grpId="0" bldLvl="0" animBg="1"/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30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1428" y="2124293"/>
            <a:ext cx="1390476" cy="190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10476" y="2124293"/>
            <a:ext cx="2114285" cy="190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1428" y="2677124"/>
            <a:ext cx="647619" cy="181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10476" y="2667592"/>
            <a:ext cx="1133333" cy="190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10476" y="3220424"/>
            <a:ext cx="771428" cy="181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59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514457"/>
            <a:ext cx="1285714" cy="200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20000" y="1504923"/>
            <a:ext cx="2009523" cy="209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067438"/>
            <a:ext cx="790476" cy="181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20000" y="2048370"/>
            <a:ext cx="1866666" cy="209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20000" y="2610884"/>
            <a:ext cx="771428" cy="181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082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660"/>
          <a:stretch>
            <a:fillRect/>
          </a:stretch>
        </p:blipFill>
        <p:spPr>
          <a:xfrm>
            <a:off x="3239770" y="1988820"/>
            <a:ext cx="5760810" cy="2327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4529414"/>
            <a:ext cx="10800000" cy="1023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68032" y="4634612"/>
            <a:ext cx="171428" cy="200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44222" y="4634612"/>
            <a:ext cx="323809" cy="200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20413" y="4634612"/>
            <a:ext cx="190476" cy="200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96603" y="4634612"/>
            <a:ext cx="190476" cy="200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39460" y="4644175"/>
            <a:ext cx="190476" cy="191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715651" y="4644175"/>
            <a:ext cx="200000" cy="191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963270" y="5208421"/>
            <a:ext cx="1466666" cy="219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9770" y="2132965"/>
            <a:ext cx="5674995" cy="1980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17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656"/>
          <a:stretch>
            <a:fillRect/>
          </a:stretch>
        </p:blipFill>
        <p:spPr>
          <a:xfrm>
            <a:off x="2999105" y="2997200"/>
            <a:ext cx="6193245" cy="3645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350" y="3213100"/>
            <a:ext cx="6168294" cy="33749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35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72565" y="2689860"/>
            <a:ext cx="9184005" cy="29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1140" y="3204845"/>
            <a:ext cx="912876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28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857" y="2688530"/>
            <a:ext cx="9000000" cy="238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2040" y="3222625"/>
            <a:ext cx="918146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48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515" y="1952625"/>
            <a:ext cx="8990330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2040" y="2633345"/>
            <a:ext cx="9255760" cy="243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81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15238" y="1485510"/>
            <a:ext cx="323809" cy="200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91428" y="1485510"/>
            <a:ext cx="485713" cy="200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20000" y="2038201"/>
            <a:ext cx="609523" cy="209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48571" y="2038201"/>
            <a:ext cx="323809" cy="200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86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857" y="2085342"/>
            <a:ext cx="9000000" cy="209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2040" y="2599690"/>
            <a:ext cx="9990455" cy="93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86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9047" y="2172713"/>
            <a:ext cx="8723809" cy="200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1428" y="2706784"/>
            <a:ext cx="1895238" cy="200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1428" y="3250392"/>
            <a:ext cx="1019047" cy="190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1428" y="3755852"/>
            <a:ext cx="8971428" cy="219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2040" y="4271010"/>
            <a:ext cx="9133840" cy="28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50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32535" y="2541905"/>
            <a:ext cx="8830310" cy="31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1428" y="3201274"/>
            <a:ext cx="1142857" cy="181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1428" y="3725492"/>
            <a:ext cx="8971428" cy="20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2857" y="4259241"/>
            <a:ext cx="9000000" cy="209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82040" y="4773930"/>
            <a:ext cx="908050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66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380" y="2699746"/>
            <a:ext cx="8990476" cy="200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857" y="3234531"/>
            <a:ext cx="9000000" cy="200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2040" y="3750310"/>
            <a:ext cx="920877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50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2477729"/>
            <a:ext cx="10800000" cy="3125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8894" y="2630182"/>
            <a:ext cx="2114285" cy="219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05085" y="2630182"/>
            <a:ext cx="1285714" cy="219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4132" y="3182828"/>
            <a:ext cx="2761904" cy="20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4132" y="3716417"/>
            <a:ext cx="1771428" cy="20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4132" y="4259534"/>
            <a:ext cx="1019047" cy="190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4132" y="4774066"/>
            <a:ext cx="885714" cy="219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14609" y="5298127"/>
            <a:ext cx="3619047" cy="238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34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4362409"/>
            <a:ext cx="10800000" cy="2148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51479" y="4496119"/>
            <a:ext cx="476190" cy="210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27670" y="4496119"/>
            <a:ext cx="1628571" cy="210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03860" y="5050061"/>
            <a:ext cx="923809" cy="219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22908" y="5613554"/>
            <a:ext cx="485714" cy="20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94336" y="6167497"/>
            <a:ext cx="333333" cy="20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13384" y="6167497"/>
            <a:ext cx="333333" cy="20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23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434580" y="2294255"/>
            <a:ext cx="647700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91428" y="3021417"/>
            <a:ext cx="619047" cy="20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05714" y="3584076"/>
            <a:ext cx="323809" cy="200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15238" y="3584076"/>
            <a:ext cx="333333" cy="200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351405" y="1772285"/>
            <a:ext cx="360045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735955" y="1772285"/>
            <a:ext cx="360045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9264015" y="1772285"/>
            <a:ext cx="360045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2" grpId="0" animBg="1"/>
      <p:bldP spid="2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77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2857" y="1475962"/>
            <a:ext cx="761904" cy="209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0952" y="2590841"/>
            <a:ext cx="323809" cy="200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24761" y="2657544"/>
            <a:ext cx="295238" cy="66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63005" y="3019425"/>
            <a:ext cx="81915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29523" y="3153045"/>
            <a:ext cx="619046" cy="209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73104"/>
            <a:ext cx="10800000" cy="1675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5186666" y="4894467"/>
            <a:ext cx="190476" cy="201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03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86666" y="1495981"/>
            <a:ext cx="238095" cy="200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421214"/>
            <a:ext cx="10800000" cy="2460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308622" y="2621460"/>
            <a:ext cx="238095" cy="209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39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67619" y="1037860"/>
            <a:ext cx="238095" cy="200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58095" y="3890071"/>
            <a:ext cx="247619" cy="200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03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81904" y="1104986"/>
            <a:ext cx="238095" cy="19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32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96190" y="1047284"/>
            <a:ext cx="238095" cy="200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2024-08-07T11:29:21Z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