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29" r:id="rId12"/>
    <p:sldId id="328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0" y="3033395"/>
            <a:ext cx="80010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88415"/>
            <a:ext cx="2818765" cy="297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6490" y="1447800"/>
            <a:ext cx="3263265" cy="281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980" y="1374775"/>
            <a:ext cx="2790190" cy="288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0" r="34219"/>
          <a:stretch>
            <a:fillRect/>
          </a:stretch>
        </p:blipFill>
        <p:spPr>
          <a:xfrm>
            <a:off x="3107690" y="1772920"/>
            <a:ext cx="5975985" cy="4115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25"/>
          <a:stretch>
            <a:fillRect/>
          </a:stretch>
        </p:blipFill>
        <p:spPr>
          <a:xfrm>
            <a:off x="1847215" y="6040120"/>
            <a:ext cx="3312885" cy="82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09115" y="6062980"/>
            <a:ext cx="327596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7690" y="1853565"/>
            <a:ext cx="5813425" cy="388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2380" y="2294761"/>
            <a:ext cx="333333" cy="38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37" b="6594"/>
          <a:stretch>
            <a:fillRect/>
          </a:stretch>
        </p:blipFill>
        <p:spPr>
          <a:xfrm>
            <a:off x="695325" y="692785"/>
            <a:ext cx="4583430" cy="83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485265"/>
            <a:ext cx="8719185" cy="535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04745" y="4048760"/>
            <a:ext cx="42291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9785" y="4725035"/>
            <a:ext cx="80327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550" y="6309360"/>
            <a:ext cx="42291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3809" y="2003128"/>
            <a:ext cx="1066666" cy="48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376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3839" r="-1296"/>
          <a:stretch>
            <a:fillRect/>
          </a:stretch>
        </p:blipFill>
        <p:spPr>
          <a:xfrm>
            <a:off x="6023610" y="2781300"/>
            <a:ext cx="3940205" cy="37618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53452"/>
          <a:stretch>
            <a:fillRect/>
          </a:stretch>
        </p:blipFill>
        <p:spPr>
          <a:xfrm>
            <a:off x="1559560" y="2781300"/>
            <a:ext cx="3864702" cy="3761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4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3707"/>
          <a:stretch>
            <a:fillRect/>
          </a:stretch>
        </p:blipFill>
        <p:spPr>
          <a:xfrm>
            <a:off x="5880100" y="1052830"/>
            <a:ext cx="4385310" cy="42887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r="53714"/>
          <a:stretch>
            <a:fillRect/>
          </a:stretch>
        </p:blipFill>
        <p:spPr>
          <a:xfrm>
            <a:off x="767080" y="1052830"/>
            <a:ext cx="4384675" cy="4288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59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7151" b="51593"/>
          <a:stretch>
            <a:fillRect/>
          </a:stretch>
        </p:blipFill>
        <p:spPr>
          <a:xfrm>
            <a:off x="7106285" y="3141345"/>
            <a:ext cx="3463290" cy="3467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r="57175" b="51593"/>
          <a:stretch>
            <a:fillRect/>
          </a:stretch>
        </p:blipFill>
        <p:spPr>
          <a:xfrm>
            <a:off x="2567305" y="3141345"/>
            <a:ext cx="3392170" cy="346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1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51792" r="56365"/>
          <a:stretch>
            <a:fillRect/>
          </a:stretch>
        </p:blipFill>
        <p:spPr>
          <a:xfrm>
            <a:off x="767080" y="1052830"/>
            <a:ext cx="3456305" cy="34531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56582" t="51792"/>
          <a:stretch>
            <a:fillRect/>
          </a:stretch>
        </p:blipFill>
        <p:spPr>
          <a:xfrm>
            <a:off x="5303520" y="1052830"/>
            <a:ext cx="3439160" cy="3453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2493010"/>
            <a:ext cx="7886700" cy="4188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885" y="2637155"/>
            <a:ext cx="6798945" cy="3832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32"/>
          <a:stretch>
            <a:fillRect/>
          </a:stretch>
        </p:blipFill>
        <p:spPr>
          <a:xfrm>
            <a:off x="4871720" y="3501390"/>
            <a:ext cx="2232115" cy="317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2024-08-07T15:16:46Z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