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067050"/>
            <a:ext cx="5562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4295205"/>
            <a:ext cx="3304761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5142865"/>
            <a:ext cx="65081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8399"/>
            <a:ext cx="5847619" cy="41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25320"/>
            <a:ext cx="8100060" cy="165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834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3870" y="932180"/>
            <a:ext cx="127571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9170" y="1003935"/>
            <a:ext cx="106362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4725" y="1767205"/>
            <a:ext cx="2808605" cy="491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67200" y="1799590"/>
            <a:ext cx="1991360" cy="305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38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3880" y="1208179"/>
            <a:ext cx="668844" cy="31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5030" y="895985"/>
            <a:ext cx="19932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70" y="1943735"/>
            <a:ext cx="2829560" cy="229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87265" y="2073275"/>
            <a:ext cx="4237355" cy="4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60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143057"/>
            <a:ext cx="35238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2080" y="1837690"/>
            <a:ext cx="17716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2080" y="2811780"/>
            <a:ext cx="17716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72640" y="3699510"/>
            <a:ext cx="835025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05890" y="4735830"/>
            <a:ext cx="19602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291329"/>
            <a:ext cx="4180952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5770" y="5015230"/>
            <a:ext cx="628015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