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6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4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ECE3AC9-C018-B28F-F8CC-00530EFE4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33925"/>
            <a:ext cx="12000656" cy="11714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A629C-597F-9679-CF99-105C82EDBC9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/>
          <a:stretch/>
        </p:blipFill>
        <p:spPr>
          <a:xfrm>
            <a:off x="1343472" y="827999"/>
            <a:ext cx="10176528" cy="419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F2FD1DC-7677-54C2-1AFC-2712F39B94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5480" y="3763334"/>
            <a:ext cx="800000" cy="2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545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40D5A-DDE0-256E-D491-1181AFAEE3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2"/>
          <a:stretch/>
        </p:blipFill>
        <p:spPr>
          <a:xfrm>
            <a:off x="1559496" y="2329817"/>
            <a:ext cx="10217646" cy="219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9AB9F99-3C48-7BFF-3F7C-DD5BEB2C25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2380" y="1340768"/>
            <a:ext cx="800000" cy="22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1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2024-08-08T06:17:04Z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