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519" autoAdjust="0"/>
    <p:restoredTop sz="94660"/>
  </p:normalViewPr>
  <p:slideViewPr>
    <p:cSldViewPr showGuides="1">
      <p:cViewPr varScale="1">
        <p:scale>
          <a:sx n="64" d="100"/>
          <a:sy n="64" d="100"/>
        </p:scale>
        <p:origin x="73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D95E4BB9-44A4-3A84-5763-D0FF34D5EA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3619" y="3043285"/>
            <a:ext cx="4104762" cy="771429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E6BA77D-4C87-566D-8C84-7470EFD3513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73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8285BFD5-E178-2F1F-6596-2BA1BFDFA73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650" b="43410"/>
          <a:stretch/>
        </p:blipFill>
        <p:spPr>
          <a:xfrm>
            <a:off x="5735960" y="3933056"/>
            <a:ext cx="5414334" cy="27915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54595003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6A079AA-BF72-9B17-66D8-2A2438165A8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41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BDAA53E3-3E9F-FCF1-4F83-86AEEFA34921}"/>
              </a:ext>
            </a:extLst>
          </p:cNvPr>
          <p:cNvSpPr/>
          <p:nvPr/>
        </p:nvSpPr>
        <p:spPr bwMode="white">
          <a:xfrm>
            <a:off x="839416" y="843289"/>
            <a:ext cx="4032448" cy="598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E0829480-8C29-0B45-851A-CFC73BC5D854}"/>
              </a:ext>
            </a:extLst>
          </p:cNvPr>
          <p:cNvSpPr/>
          <p:nvPr/>
        </p:nvSpPr>
        <p:spPr bwMode="white">
          <a:xfrm>
            <a:off x="551384" y="1628800"/>
            <a:ext cx="2880320" cy="598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21A9779F-DBB2-7848-181A-FAF96829E133}"/>
              </a:ext>
            </a:extLst>
          </p:cNvPr>
          <p:cNvSpPr/>
          <p:nvPr/>
        </p:nvSpPr>
        <p:spPr bwMode="white">
          <a:xfrm>
            <a:off x="839416" y="2492896"/>
            <a:ext cx="4248472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2F85D584-CF5D-0536-C31D-197DC4478326}"/>
              </a:ext>
            </a:extLst>
          </p:cNvPr>
          <p:cNvSpPr/>
          <p:nvPr/>
        </p:nvSpPr>
        <p:spPr bwMode="white">
          <a:xfrm>
            <a:off x="551384" y="3861048"/>
            <a:ext cx="3744416" cy="1030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9873A0FD-2D40-BF61-075B-752B66F0390D}"/>
              </a:ext>
            </a:extLst>
          </p:cNvPr>
          <p:cNvSpPr/>
          <p:nvPr/>
        </p:nvSpPr>
        <p:spPr bwMode="white">
          <a:xfrm>
            <a:off x="546111" y="5062595"/>
            <a:ext cx="3533665" cy="598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8E6F0231-969D-DCEE-626F-F969F941E29E}"/>
              </a:ext>
            </a:extLst>
          </p:cNvPr>
          <p:cNvSpPr/>
          <p:nvPr/>
        </p:nvSpPr>
        <p:spPr bwMode="white">
          <a:xfrm>
            <a:off x="479377" y="5854683"/>
            <a:ext cx="7200800" cy="598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3957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3" grpId="0" animBg="1"/>
      <p:bldP spid="24" grpId="0" animBg="1"/>
      <p:bldP spid="25" grpId="0" animBg="1"/>
      <p:bldP spid="26" grpId="0" animBg="1"/>
      <p:bldP spid="2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0D79746-8C17-2D6F-60D3-60487C75466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194758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A34EE27-2B4F-CA81-A4B2-0E2823D312D7}"/>
              </a:ext>
            </a:extLst>
          </p:cNvPr>
          <p:cNvSpPr/>
          <p:nvPr/>
        </p:nvSpPr>
        <p:spPr bwMode="white">
          <a:xfrm>
            <a:off x="7310493" y="2880353"/>
            <a:ext cx="1018924" cy="289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4FEF756-FE33-7910-5266-EDF27E859704}"/>
              </a:ext>
            </a:extLst>
          </p:cNvPr>
          <p:cNvSpPr/>
          <p:nvPr/>
        </p:nvSpPr>
        <p:spPr bwMode="white">
          <a:xfrm>
            <a:off x="4109190" y="3566880"/>
            <a:ext cx="1026151" cy="289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85CB62F-E395-88DA-30F8-158F2846320B}"/>
              </a:ext>
            </a:extLst>
          </p:cNvPr>
          <p:cNvSpPr/>
          <p:nvPr/>
        </p:nvSpPr>
        <p:spPr bwMode="white">
          <a:xfrm>
            <a:off x="2598868" y="4918255"/>
            <a:ext cx="231245" cy="281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30F1BF0-2070-28E2-7CF6-6EF0FC782862}"/>
              </a:ext>
            </a:extLst>
          </p:cNvPr>
          <p:cNvSpPr/>
          <p:nvPr/>
        </p:nvSpPr>
        <p:spPr bwMode="white">
          <a:xfrm>
            <a:off x="5460530" y="4918255"/>
            <a:ext cx="975566" cy="289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D36620C-4561-7969-96D2-0EF865109D58}"/>
              </a:ext>
            </a:extLst>
          </p:cNvPr>
          <p:cNvSpPr/>
          <p:nvPr/>
        </p:nvSpPr>
        <p:spPr bwMode="white">
          <a:xfrm>
            <a:off x="6045870" y="6291309"/>
            <a:ext cx="1221264" cy="289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66CB1B7-14F4-1CB8-A577-24D3A7992F1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473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5D9968-1287-52AA-298C-AF6EE53F05AD}"/>
              </a:ext>
            </a:extLst>
          </p:cNvPr>
          <p:cNvSpPr/>
          <p:nvPr/>
        </p:nvSpPr>
        <p:spPr bwMode="white">
          <a:xfrm>
            <a:off x="2135560" y="4389341"/>
            <a:ext cx="7193130" cy="479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21398F7-D60D-C9AA-A814-C08E9EE57B13}"/>
              </a:ext>
            </a:extLst>
          </p:cNvPr>
          <p:cNvSpPr/>
          <p:nvPr/>
        </p:nvSpPr>
        <p:spPr bwMode="white">
          <a:xfrm>
            <a:off x="2135560" y="5229200"/>
            <a:ext cx="7632848" cy="572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70113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A73B177-CC7E-29D6-A2A5-12D04BA8D1B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342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C1B8035-E44B-9735-2C58-8EA9FED752AD}"/>
              </a:ext>
            </a:extLst>
          </p:cNvPr>
          <p:cNvSpPr/>
          <p:nvPr/>
        </p:nvSpPr>
        <p:spPr bwMode="white">
          <a:xfrm>
            <a:off x="1271464" y="3545196"/>
            <a:ext cx="8280920" cy="675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BEF8183-3D47-3C69-3940-FBC387AA413C}"/>
              </a:ext>
            </a:extLst>
          </p:cNvPr>
          <p:cNvSpPr/>
          <p:nvPr/>
        </p:nvSpPr>
        <p:spPr bwMode="white">
          <a:xfrm>
            <a:off x="1199456" y="4497596"/>
            <a:ext cx="9721080" cy="515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97502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7BD1A25-BBA4-C884-F931-E0389F8F9C8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66411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634CC095-DA4A-D61F-9049-E49030C95880}"/>
              </a:ext>
            </a:extLst>
          </p:cNvPr>
          <p:cNvSpPr/>
          <p:nvPr/>
        </p:nvSpPr>
        <p:spPr bwMode="white">
          <a:xfrm>
            <a:off x="1775520" y="4797152"/>
            <a:ext cx="3600400" cy="598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C8112329-5829-FDAB-5A8E-8540F51DE398}"/>
              </a:ext>
            </a:extLst>
          </p:cNvPr>
          <p:cNvSpPr/>
          <p:nvPr/>
        </p:nvSpPr>
        <p:spPr bwMode="white">
          <a:xfrm>
            <a:off x="5807969" y="4797152"/>
            <a:ext cx="3816424" cy="598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D02C908B-6462-7761-AB66-71FEFC6DD8A9}"/>
              </a:ext>
            </a:extLst>
          </p:cNvPr>
          <p:cNvSpPr/>
          <p:nvPr/>
        </p:nvSpPr>
        <p:spPr bwMode="white">
          <a:xfrm>
            <a:off x="1775520" y="5733256"/>
            <a:ext cx="9361040" cy="962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4794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3" grpId="0" animBg="1"/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6D07CFE-4B8A-B72F-7489-1DD35A7DB7B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165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1CFAC6CE-6878-032B-39EF-2E24C8363024}"/>
              </a:ext>
            </a:extLst>
          </p:cNvPr>
          <p:cNvSpPr/>
          <p:nvPr/>
        </p:nvSpPr>
        <p:spPr bwMode="white">
          <a:xfrm>
            <a:off x="720000" y="4077072"/>
            <a:ext cx="6672144" cy="1368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8891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6791198-0BF9-E4EC-7CF6-A55AB7DBEA0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69769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B5FB9DB0-1E6A-9F43-4B8D-855E412C3FBA}"/>
              </a:ext>
            </a:extLst>
          </p:cNvPr>
          <p:cNvSpPr/>
          <p:nvPr/>
        </p:nvSpPr>
        <p:spPr bwMode="white">
          <a:xfrm>
            <a:off x="1271464" y="4437112"/>
            <a:ext cx="6408712" cy="598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1AF86FC-E508-D7EF-F1E5-0FE08F4E60C0}"/>
              </a:ext>
            </a:extLst>
          </p:cNvPr>
          <p:cNvSpPr/>
          <p:nvPr/>
        </p:nvSpPr>
        <p:spPr bwMode="white">
          <a:xfrm>
            <a:off x="1055440" y="5267228"/>
            <a:ext cx="3312368" cy="598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E0AE8CE-88CA-EF55-68FB-2AC4179F234F}"/>
              </a:ext>
            </a:extLst>
          </p:cNvPr>
          <p:cNvSpPr/>
          <p:nvPr/>
        </p:nvSpPr>
        <p:spPr bwMode="white">
          <a:xfrm>
            <a:off x="1055440" y="6093296"/>
            <a:ext cx="3816424" cy="598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82916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F46D20B-51C2-AD9D-422D-E19B93BD401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61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D456D0D0-9006-63C2-C883-757ABCE0ECFF}"/>
              </a:ext>
            </a:extLst>
          </p:cNvPr>
          <p:cNvSpPr/>
          <p:nvPr/>
        </p:nvSpPr>
        <p:spPr bwMode="white">
          <a:xfrm>
            <a:off x="1703512" y="2810228"/>
            <a:ext cx="4680520" cy="598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9C73B2E-BBFF-6C88-DC33-93611E14D80E}"/>
              </a:ext>
            </a:extLst>
          </p:cNvPr>
          <p:cNvSpPr/>
          <p:nvPr/>
        </p:nvSpPr>
        <p:spPr bwMode="white">
          <a:xfrm>
            <a:off x="1487488" y="3645024"/>
            <a:ext cx="4176464" cy="598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E54EDBF-8AD0-23DD-074E-88710A9C033C}"/>
              </a:ext>
            </a:extLst>
          </p:cNvPr>
          <p:cNvSpPr/>
          <p:nvPr/>
        </p:nvSpPr>
        <p:spPr bwMode="white">
          <a:xfrm>
            <a:off x="1264597" y="4370314"/>
            <a:ext cx="3463251" cy="598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31CB3D30-0FFE-5979-6D48-789B6608ED5A}"/>
              </a:ext>
            </a:extLst>
          </p:cNvPr>
          <p:cNvSpPr/>
          <p:nvPr/>
        </p:nvSpPr>
        <p:spPr bwMode="white">
          <a:xfrm>
            <a:off x="1395217" y="5157192"/>
            <a:ext cx="6933031" cy="598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090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animBg="1"/>
      <p:bldP spid="12" grpId="0" animBg="1"/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80455A7-03C8-6ED6-C5C8-6C44C32B1C2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37406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393540F6-67A4-9B28-6082-AF25F210D4B3}"/>
              </a:ext>
            </a:extLst>
          </p:cNvPr>
          <p:cNvSpPr/>
          <p:nvPr/>
        </p:nvSpPr>
        <p:spPr bwMode="white">
          <a:xfrm>
            <a:off x="1487488" y="3573016"/>
            <a:ext cx="4176464" cy="886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1BBDF724-FEA6-01C0-B2E0-E20A98EA2DBA}"/>
              </a:ext>
            </a:extLst>
          </p:cNvPr>
          <p:cNvSpPr/>
          <p:nvPr/>
        </p:nvSpPr>
        <p:spPr bwMode="white">
          <a:xfrm>
            <a:off x="1271465" y="4581128"/>
            <a:ext cx="3104804" cy="886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67F0471D-6DF1-71F0-0C51-BC90A97B2507}"/>
              </a:ext>
            </a:extLst>
          </p:cNvPr>
          <p:cNvSpPr/>
          <p:nvPr/>
        </p:nvSpPr>
        <p:spPr bwMode="white">
          <a:xfrm>
            <a:off x="1271465" y="5589241"/>
            <a:ext cx="395357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21748D0C-2390-AF5C-0081-9494FADD1130}"/>
              </a:ext>
            </a:extLst>
          </p:cNvPr>
          <p:cNvSpPr/>
          <p:nvPr/>
        </p:nvSpPr>
        <p:spPr bwMode="white">
          <a:xfrm>
            <a:off x="1048573" y="6165305"/>
            <a:ext cx="7495699" cy="530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67191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2" grpId="0" animBg="1"/>
      <p:bldP spid="23" grpId="0" animBg="1"/>
      <p:bldP spid="2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3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62</cp:revision>
  <dcterms:created xsi:type="dcterms:W3CDTF">2015-09-16T06:44:00Z</dcterms:created>
  <dcterms:modified xsi:type="dcterms:W3CDTF">2024-08-08T04:06:43Z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