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BABB363-7DE0-2DCA-E10C-21D330420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2022276"/>
            <a:ext cx="11784632" cy="28134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B91DF-E083-26FF-4C5C-4A287C127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7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233603-9B97-7DAC-A971-E71B359A63ED}"/>
              </a:ext>
            </a:extLst>
          </p:cNvPr>
          <p:cNvSpPr/>
          <p:nvPr/>
        </p:nvSpPr>
        <p:spPr bwMode="white">
          <a:xfrm>
            <a:off x="6415238" y="5726499"/>
            <a:ext cx="580952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644E0D-C77A-4D61-D17F-C672A934CF99}"/>
              </a:ext>
            </a:extLst>
          </p:cNvPr>
          <p:cNvSpPr/>
          <p:nvPr/>
        </p:nvSpPr>
        <p:spPr bwMode="white">
          <a:xfrm>
            <a:off x="9843809" y="5726499"/>
            <a:ext cx="580952" cy="371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5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98D68-789C-3817-6D5B-42C904930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129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6DC14B-353B-37B5-CAD0-00D686A2169A}"/>
              </a:ext>
            </a:extLst>
          </p:cNvPr>
          <p:cNvSpPr/>
          <p:nvPr/>
        </p:nvSpPr>
        <p:spPr bwMode="white">
          <a:xfrm>
            <a:off x="2087048" y="1472047"/>
            <a:ext cx="492773" cy="302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70511D-CED8-5EC8-7701-558721DDD61D}"/>
              </a:ext>
            </a:extLst>
          </p:cNvPr>
          <p:cNvSpPr/>
          <p:nvPr/>
        </p:nvSpPr>
        <p:spPr bwMode="white">
          <a:xfrm>
            <a:off x="1602223" y="6274584"/>
            <a:ext cx="476877" cy="31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20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76E84A-54A8-80BC-9785-6B9100ED9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9E69B3-3618-2F7C-77A6-4A8DC7D57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704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4037D-95DC-5341-2FCB-0829F1668786}"/>
              </a:ext>
            </a:extLst>
          </p:cNvPr>
          <p:cNvSpPr/>
          <p:nvPr/>
        </p:nvSpPr>
        <p:spPr bwMode="white">
          <a:xfrm>
            <a:off x="5049479" y="1874951"/>
            <a:ext cx="481053" cy="32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BB3B9F-B854-9BE8-9B42-F930945F9D69}"/>
              </a:ext>
            </a:extLst>
          </p:cNvPr>
          <p:cNvSpPr/>
          <p:nvPr/>
        </p:nvSpPr>
        <p:spPr bwMode="white">
          <a:xfrm>
            <a:off x="2526059" y="3496039"/>
            <a:ext cx="506371" cy="32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9314DF-D66D-C026-2A63-C32CCAF3792D}"/>
              </a:ext>
            </a:extLst>
          </p:cNvPr>
          <p:cNvSpPr/>
          <p:nvPr/>
        </p:nvSpPr>
        <p:spPr bwMode="white">
          <a:xfrm>
            <a:off x="7074967" y="3774663"/>
            <a:ext cx="497932" cy="32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4D05B7-C4E4-3DC2-249E-E23585F489C4}"/>
              </a:ext>
            </a:extLst>
          </p:cNvPr>
          <p:cNvSpPr/>
          <p:nvPr/>
        </p:nvSpPr>
        <p:spPr bwMode="white">
          <a:xfrm>
            <a:off x="4450272" y="6079647"/>
            <a:ext cx="506371" cy="32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5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01A33-B4C2-0C5D-2D99-5B1D81554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A5700-5706-DF11-7BBD-48C5379BCEAF}"/>
              </a:ext>
            </a:extLst>
          </p:cNvPr>
          <p:cNvSpPr/>
          <p:nvPr/>
        </p:nvSpPr>
        <p:spPr bwMode="white">
          <a:xfrm>
            <a:off x="5405714" y="952010"/>
            <a:ext cx="1704761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45949F-E081-775E-AF22-34AD0859CF6E}"/>
              </a:ext>
            </a:extLst>
          </p:cNvPr>
          <p:cNvSpPr/>
          <p:nvPr/>
        </p:nvSpPr>
        <p:spPr bwMode="white">
          <a:xfrm>
            <a:off x="1805714" y="1905945"/>
            <a:ext cx="2123809" cy="4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736ECC-E7ED-8F33-5EE5-557135D4D436}"/>
              </a:ext>
            </a:extLst>
          </p:cNvPr>
          <p:cNvSpPr/>
          <p:nvPr/>
        </p:nvSpPr>
        <p:spPr bwMode="white">
          <a:xfrm>
            <a:off x="5500952" y="1896406"/>
            <a:ext cx="2666666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0BE6A-2ED8-7E93-C091-13AB2193C13A}"/>
              </a:ext>
            </a:extLst>
          </p:cNvPr>
          <p:cNvSpPr/>
          <p:nvPr/>
        </p:nvSpPr>
        <p:spPr bwMode="white">
          <a:xfrm>
            <a:off x="5777142" y="3804275"/>
            <a:ext cx="3742857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B43A21-2053-1160-0E59-034A85D2F606}"/>
              </a:ext>
            </a:extLst>
          </p:cNvPr>
          <p:cNvSpPr/>
          <p:nvPr/>
        </p:nvSpPr>
        <p:spPr bwMode="white">
          <a:xfrm>
            <a:off x="6548571" y="4748671"/>
            <a:ext cx="3228571" cy="486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BB8111-7EB5-9F4A-4E7B-7D7C2C6A28D5}"/>
              </a:ext>
            </a:extLst>
          </p:cNvPr>
          <p:cNvSpPr/>
          <p:nvPr/>
        </p:nvSpPr>
        <p:spPr bwMode="white">
          <a:xfrm>
            <a:off x="2358095" y="5693066"/>
            <a:ext cx="1542857" cy="47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9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BC590-824A-3924-9399-E51AB7D30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62DF9-0459-CCAD-745B-9711927F30F1}"/>
              </a:ext>
            </a:extLst>
          </p:cNvPr>
          <p:cNvSpPr/>
          <p:nvPr/>
        </p:nvSpPr>
        <p:spPr bwMode="white">
          <a:xfrm>
            <a:off x="2729523" y="4097674"/>
            <a:ext cx="533333" cy="3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4C990-8663-2FCC-9A7C-9EBB496C7CFE}"/>
              </a:ext>
            </a:extLst>
          </p:cNvPr>
          <p:cNvSpPr/>
          <p:nvPr/>
        </p:nvSpPr>
        <p:spPr bwMode="white">
          <a:xfrm>
            <a:off x="5548571" y="5041400"/>
            <a:ext cx="1009523" cy="3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2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6FC2E-8E58-68E6-431F-535713AED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11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FD3EB-8720-194B-9087-CFAA4AA4DFF6}"/>
              </a:ext>
            </a:extLst>
          </p:cNvPr>
          <p:cNvSpPr/>
          <p:nvPr/>
        </p:nvSpPr>
        <p:spPr bwMode="white">
          <a:xfrm>
            <a:off x="2872380" y="1028521"/>
            <a:ext cx="1057142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16DCAE-1ECF-38BF-346C-EE7DFBB3630C}"/>
              </a:ext>
            </a:extLst>
          </p:cNvPr>
          <p:cNvSpPr/>
          <p:nvPr/>
        </p:nvSpPr>
        <p:spPr bwMode="white">
          <a:xfrm>
            <a:off x="6786666" y="1028521"/>
            <a:ext cx="828572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2B6D5F-239C-7530-5C0B-72C0184FC03C}"/>
              </a:ext>
            </a:extLst>
          </p:cNvPr>
          <p:cNvSpPr/>
          <p:nvPr/>
        </p:nvSpPr>
        <p:spPr bwMode="white">
          <a:xfrm>
            <a:off x="7891428" y="2002486"/>
            <a:ext cx="1114284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CD713-3AC8-F071-150C-83D7561A4228}"/>
              </a:ext>
            </a:extLst>
          </p:cNvPr>
          <p:cNvSpPr/>
          <p:nvPr/>
        </p:nvSpPr>
        <p:spPr bwMode="white">
          <a:xfrm>
            <a:off x="8100952" y="2986000"/>
            <a:ext cx="561904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48ACBC-F1D0-D480-74F5-F0CBB1D462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6" t="18818" b="7759"/>
          <a:stretch/>
        </p:blipFill>
        <p:spPr>
          <a:xfrm>
            <a:off x="5382510" y="3740345"/>
            <a:ext cx="2808312" cy="279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420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3A5AD-3E93-6744-5D41-BDFAC5362D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963D6B-8347-23F1-C379-63C7814DA8F3}"/>
              </a:ext>
            </a:extLst>
          </p:cNvPr>
          <p:cNvSpPr/>
          <p:nvPr/>
        </p:nvSpPr>
        <p:spPr bwMode="white">
          <a:xfrm>
            <a:off x="2639616" y="378904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DC8A1E-B4E2-5416-DE5A-857B30A2AD59}"/>
              </a:ext>
            </a:extLst>
          </p:cNvPr>
          <p:cNvSpPr/>
          <p:nvPr/>
        </p:nvSpPr>
        <p:spPr bwMode="white">
          <a:xfrm>
            <a:off x="6600056" y="2013086"/>
            <a:ext cx="4871944" cy="300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376B4AC-FA16-5F25-C5D5-F4FC78CB8D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8326" y="1986983"/>
            <a:ext cx="3738836" cy="387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1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4D78B-4444-C384-B84F-848560A55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2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7D10A-54F2-8EB6-14F5-397DE88A6340}"/>
              </a:ext>
            </a:extLst>
          </p:cNvPr>
          <p:cNvSpPr/>
          <p:nvPr/>
        </p:nvSpPr>
        <p:spPr bwMode="white">
          <a:xfrm>
            <a:off x="1281904" y="4516012"/>
            <a:ext cx="4571428" cy="41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81D097-0D6C-CB26-7A2C-FFA0D4B1E158}"/>
              </a:ext>
            </a:extLst>
          </p:cNvPr>
          <p:cNvSpPr/>
          <p:nvPr/>
        </p:nvSpPr>
        <p:spPr bwMode="white">
          <a:xfrm>
            <a:off x="1281904" y="5316511"/>
            <a:ext cx="6729622" cy="4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EE00BD-027A-13E4-99E0-B0D1F5E27FEE}"/>
              </a:ext>
            </a:extLst>
          </p:cNvPr>
          <p:cNvSpPr/>
          <p:nvPr/>
        </p:nvSpPr>
        <p:spPr bwMode="white">
          <a:xfrm>
            <a:off x="8011526" y="5284785"/>
            <a:ext cx="2764994" cy="52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38BE44-F132-4D6E-129C-DC0636D7FC47}"/>
              </a:ext>
            </a:extLst>
          </p:cNvPr>
          <p:cNvSpPr/>
          <p:nvPr/>
        </p:nvSpPr>
        <p:spPr bwMode="white">
          <a:xfrm>
            <a:off x="1329522" y="6093296"/>
            <a:ext cx="3182301" cy="5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306AF90-BB3D-5700-673D-15A969A86B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400" y="692696"/>
            <a:ext cx="5393168" cy="253165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033F587-2D04-697D-80AE-88F7C02B30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654132"/>
            <a:ext cx="2814886" cy="2918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02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BF18D-D64B-4D00-FD41-FE6EBB40E8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D5441F-0539-420F-0516-D34DFE27ED4A}"/>
              </a:ext>
            </a:extLst>
          </p:cNvPr>
          <p:cNvSpPr/>
          <p:nvPr/>
        </p:nvSpPr>
        <p:spPr bwMode="white">
          <a:xfrm>
            <a:off x="1272380" y="1981222"/>
            <a:ext cx="7599999" cy="4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CC8DD-6C42-4BF7-6AFD-AB944E1000B6}"/>
              </a:ext>
            </a:extLst>
          </p:cNvPr>
          <p:cNvSpPr/>
          <p:nvPr/>
        </p:nvSpPr>
        <p:spPr bwMode="white">
          <a:xfrm>
            <a:off x="1127448" y="2643984"/>
            <a:ext cx="4698651" cy="71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E78351-FC93-AD9F-8C69-6850251E6E52}"/>
              </a:ext>
            </a:extLst>
          </p:cNvPr>
          <p:cNvSpPr/>
          <p:nvPr/>
        </p:nvSpPr>
        <p:spPr bwMode="white">
          <a:xfrm>
            <a:off x="1281904" y="3566804"/>
            <a:ext cx="7599998" cy="51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25841A-E2B2-3939-A4DC-9E88B759F82F}"/>
              </a:ext>
            </a:extLst>
          </p:cNvPr>
          <p:cNvSpPr/>
          <p:nvPr/>
        </p:nvSpPr>
        <p:spPr bwMode="white">
          <a:xfrm>
            <a:off x="9186666" y="3501008"/>
            <a:ext cx="1445838" cy="51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BD3EBC-EDD8-3CE8-548B-F55556FA6FA0}"/>
              </a:ext>
            </a:extLst>
          </p:cNvPr>
          <p:cNvSpPr/>
          <p:nvPr/>
        </p:nvSpPr>
        <p:spPr bwMode="white">
          <a:xfrm>
            <a:off x="1127448" y="4286885"/>
            <a:ext cx="2016224" cy="713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90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