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85" autoAdjust="0"/>
    <p:restoredTop sz="94660"/>
  </p:normalViewPr>
  <p:slideViewPr>
    <p:cSldViewPr showGuides="1">
      <p:cViewPr>
        <p:scale>
          <a:sx n="60" d="100"/>
          <a:sy n="60" d="100"/>
        </p:scale>
        <p:origin x="534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F4E5E9F-415B-8F72-2A1E-68FEE309B1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524" y="2862333"/>
            <a:ext cx="7180952" cy="11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EA05A-6B89-5F0A-141D-000AC44CA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56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E1A4B9E-D9D5-D858-52B2-DC446066472E}"/>
              </a:ext>
            </a:extLst>
          </p:cNvPr>
          <p:cNvSpPr/>
          <p:nvPr/>
        </p:nvSpPr>
        <p:spPr bwMode="white">
          <a:xfrm>
            <a:off x="839416" y="2132856"/>
            <a:ext cx="2016224" cy="56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FE0BC69C-69CD-0EA2-40D5-3DF777C6290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93598"/>
            <a:ext cx="10800000" cy="235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2F51BDD-CCDE-F867-65CB-BF8E57EEEE53}"/>
              </a:ext>
            </a:extLst>
          </p:cNvPr>
          <p:cNvSpPr/>
          <p:nvPr/>
        </p:nvSpPr>
        <p:spPr bwMode="white">
          <a:xfrm>
            <a:off x="983432" y="2908704"/>
            <a:ext cx="720080" cy="66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47B5547-8357-B0C8-ED27-9907A1A5A43C}"/>
              </a:ext>
            </a:extLst>
          </p:cNvPr>
          <p:cNvSpPr/>
          <p:nvPr/>
        </p:nvSpPr>
        <p:spPr bwMode="white">
          <a:xfrm>
            <a:off x="3863752" y="2140829"/>
            <a:ext cx="2664296" cy="66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CD2CE91-450D-1329-F363-9BEC2B6D1C1F}"/>
              </a:ext>
            </a:extLst>
          </p:cNvPr>
          <p:cNvSpPr/>
          <p:nvPr/>
        </p:nvSpPr>
        <p:spPr bwMode="white">
          <a:xfrm>
            <a:off x="4079776" y="2924944"/>
            <a:ext cx="21602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D83042F-AFBA-98FC-8A17-8B8AD67CC964}"/>
              </a:ext>
            </a:extLst>
          </p:cNvPr>
          <p:cNvSpPr/>
          <p:nvPr/>
        </p:nvSpPr>
        <p:spPr bwMode="white">
          <a:xfrm>
            <a:off x="4083550" y="3708765"/>
            <a:ext cx="860321" cy="54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9B0F5E2-B958-CE4B-819E-53331317D13E}"/>
              </a:ext>
            </a:extLst>
          </p:cNvPr>
          <p:cNvSpPr/>
          <p:nvPr/>
        </p:nvSpPr>
        <p:spPr bwMode="white">
          <a:xfrm>
            <a:off x="7547774" y="2116616"/>
            <a:ext cx="2124026" cy="66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268F8F5-DA9C-9A16-D17E-0523D35FB692}"/>
              </a:ext>
            </a:extLst>
          </p:cNvPr>
          <p:cNvSpPr/>
          <p:nvPr/>
        </p:nvSpPr>
        <p:spPr bwMode="white">
          <a:xfrm>
            <a:off x="7575792" y="2916824"/>
            <a:ext cx="21602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82F3DDC-AA92-EA17-797E-12C016776C41}"/>
              </a:ext>
            </a:extLst>
          </p:cNvPr>
          <p:cNvSpPr/>
          <p:nvPr/>
        </p:nvSpPr>
        <p:spPr bwMode="white">
          <a:xfrm>
            <a:off x="7603448" y="3645024"/>
            <a:ext cx="8603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CE36BB1-5A64-5EED-A8AB-5A21126EFFAC}"/>
              </a:ext>
            </a:extLst>
          </p:cNvPr>
          <p:cNvSpPr/>
          <p:nvPr/>
        </p:nvSpPr>
        <p:spPr bwMode="white">
          <a:xfrm>
            <a:off x="911424" y="5237742"/>
            <a:ext cx="2164668" cy="66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A462414-D4E2-9144-CE6D-8B4703EE73E2}"/>
              </a:ext>
            </a:extLst>
          </p:cNvPr>
          <p:cNvSpPr/>
          <p:nvPr/>
        </p:nvSpPr>
        <p:spPr bwMode="white">
          <a:xfrm>
            <a:off x="871790" y="6042378"/>
            <a:ext cx="1191761" cy="61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18A95E5C-48B2-CC8F-75AD-33D7762FFD4E}"/>
              </a:ext>
            </a:extLst>
          </p:cNvPr>
          <p:cNvSpPr/>
          <p:nvPr/>
        </p:nvSpPr>
        <p:spPr bwMode="white">
          <a:xfrm>
            <a:off x="4007768" y="5265816"/>
            <a:ext cx="2468742" cy="66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3927975C-2FD1-1D79-C7B7-A217B57FBB80}"/>
              </a:ext>
            </a:extLst>
          </p:cNvPr>
          <p:cNvSpPr/>
          <p:nvPr/>
        </p:nvSpPr>
        <p:spPr bwMode="white">
          <a:xfrm>
            <a:off x="4007768" y="6093296"/>
            <a:ext cx="864095" cy="557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0165B9E-14F3-1AFF-D245-666FE4C39FE7}"/>
              </a:ext>
            </a:extLst>
          </p:cNvPr>
          <p:cNvSpPr/>
          <p:nvPr/>
        </p:nvSpPr>
        <p:spPr bwMode="white">
          <a:xfrm>
            <a:off x="7408186" y="5245763"/>
            <a:ext cx="2664004" cy="66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92283D16-66B3-20A4-50D8-861CA9FB1769}"/>
              </a:ext>
            </a:extLst>
          </p:cNvPr>
          <p:cNvSpPr/>
          <p:nvPr/>
        </p:nvSpPr>
        <p:spPr bwMode="white">
          <a:xfrm>
            <a:off x="7575791" y="6058704"/>
            <a:ext cx="1191761" cy="66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830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037A3-B68B-0457-ED09-4E7C11F99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8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8B9CC0E-7032-148D-7ED3-4ECFA9E82EFB}"/>
              </a:ext>
            </a:extLst>
          </p:cNvPr>
          <p:cNvSpPr/>
          <p:nvPr/>
        </p:nvSpPr>
        <p:spPr bwMode="white">
          <a:xfrm>
            <a:off x="839416" y="2204864"/>
            <a:ext cx="25922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6542B1-C3EE-616B-B829-3490D85C6862}"/>
              </a:ext>
            </a:extLst>
          </p:cNvPr>
          <p:cNvSpPr/>
          <p:nvPr/>
        </p:nvSpPr>
        <p:spPr bwMode="white">
          <a:xfrm>
            <a:off x="2135560" y="2636912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F62AAD-57C2-828D-949E-39E17AC7F317}"/>
              </a:ext>
            </a:extLst>
          </p:cNvPr>
          <p:cNvSpPr/>
          <p:nvPr/>
        </p:nvSpPr>
        <p:spPr bwMode="white">
          <a:xfrm>
            <a:off x="4295800" y="1988840"/>
            <a:ext cx="25922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AB615F-4DF6-9424-8418-86987853484C}"/>
              </a:ext>
            </a:extLst>
          </p:cNvPr>
          <p:cNvSpPr/>
          <p:nvPr/>
        </p:nvSpPr>
        <p:spPr bwMode="white">
          <a:xfrm>
            <a:off x="5591944" y="2492896"/>
            <a:ext cx="12961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1D7B4F1-FF56-A720-1347-C33F247541A6}"/>
              </a:ext>
            </a:extLst>
          </p:cNvPr>
          <p:cNvSpPr/>
          <p:nvPr/>
        </p:nvSpPr>
        <p:spPr bwMode="white">
          <a:xfrm>
            <a:off x="7752184" y="2001597"/>
            <a:ext cx="27117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FFA1410-E721-EB69-7E69-7FA3C625A55B}"/>
              </a:ext>
            </a:extLst>
          </p:cNvPr>
          <p:cNvSpPr/>
          <p:nvPr/>
        </p:nvSpPr>
        <p:spPr bwMode="white">
          <a:xfrm>
            <a:off x="9104334" y="2492896"/>
            <a:ext cx="10081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825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06E20-FE95-0FE0-9000-1D45BDA246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9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0CCFF1-7848-BECC-48F2-54FCAB4EB707}"/>
              </a:ext>
            </a:extLst>
          </p:cNvPr>
          <p:cNvSpPr/>
          <p:nvPr/>
        </p:nvSpPr>
        <p:spPr bwMode="white">
          <a:xfrm>
            <a:off x="2348571" y="3593841"/>
            <a:ext cx="1752380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830680-D592-8324-8838-37C91D7ECDE3}"/>
              </a:ext>
            </a:extLst>
          </p:cNvPr>
          <p:cNvSpPr/>
          <p:nvPr/>
        </p:nvSpPr>
        <p:spPr bwMode="white">
          <a:xfrm>
            <a:off x="2148571" y="4080247"/>
            <a:ext cx="1342857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34CD2E-C62D-73B6-E3BE-25E1FB44AA70}"/>
              </a:ext>
            </a:extLst>
          </p:cNvPr>
          <p:cNvSpPr/>
          <p:nvPr/>
        </p:nvSpPr>
        <p:spPr bwMode="white">
          <a:xfrm>
            <a:off x="2148571" y="4538042"/>
            <a:ext cx="1085714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0067296-8F5A-44BD-9BDE-41DB016FF8E8}"/>
              </a:ext>
            </a:extLst>
          </p:cNvPr>
          <p:cNvSpPr/>
          <p:nvPr/>
        </p:nvSpPr>
        <p:spPr bwMode="white">
          <a:xfrm>
            <a:off x="8348571" y="3460317"/>
            <a:ext cx="1752380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297A4C-A205-6C0F-E26E-27B4007D3365}"/>
              </a:ext>
            </a:extLst>
          </p:cNvPr>
          <p:cNvSpPr/>
          <p:nvPr/>
        </p:nvSpPr>
        <p:spPr bwMode="white">
          <a:xfrm>
            <a:off x="8112224" y="3933056"/>
            <a:ext cx="1538305" cy="581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EE07D04-C48B-E2D8-3488-4A78DCEB7F86}"/>
              </a:ext>
            </a:extLst>
          </p:cNvPr>
          <p:cNvSpPr/>
          <p:nvPr/>
        </p:nvSpPr>
        <p:spPr bwMode="white">
          <a:xfrm>
            <a:off x="8158095" y="4690640"/>
            <a:ext cx="1076190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65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2" grpId="0" animBg="1"/>
      <p:bldP spid="11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6AB6B-C25B-A769-65DA-2BDF8384DA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3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33DC34-9657-820F-04BC-1B68024E0D5A}"/>
              </a:ext>
            </a:extLst>
          </p:cNvPr>
          <p:cNvSpPr/>
          <p:nvPr/>
        </p:nvSpPr>
        <p:spPr bwMode="white">
          <a:xfrm>
            <a:off x="2062857" y="2487701"/>
            <a:ext cx="8323809" cy="200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2A3390-57B5-91FC-30C2-E99DB2F331DC}"/>
              </a:ext>
            </a:extLst>
          </p:cNvPr>
          <p:cNvSpPr/>
          <p:nvPr/>
        </p:nvSpPr>
        <p:spPr bwMode="white">
          <a:xfrm>
            <a:off x="1872380" y="2983704"/>
            <a:ext cx="1238095" cy="181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D1817E-3F1B-51D1-BD5A-CEE3BD32BA48}"/>
              </a:ext>
            </a:extLst>
          </p:cNvPr>
          <p:cNvSpPr/>
          <p:nvPr/>
        </p:nvSpPr>
        <p:spPr bwMode="white">
          <a:xfrm>
            <a:off x="1847528" y="3341077"/>
            <a:ext cx="9120164" cy="37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68BF2C-748B-FCFA-3635-978D1B5983C4}"/>
              </a:ext>
            </a:extLst>
          </p:cNvPr>
          <p:cNvSpPr/>
          <p:nvPr/>
        </p:nvSpPr>
        <p:spPr bwMode="white">
          <a:xfrm>
            <a:off x="1775520" y="3861048"/>
            <a:ext cx="9302275" cy="35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94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1F465-57CA-07FB-D148-0161A35020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35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9B314-0715-5DF8-403C-EF833A598AAC}"/>
              </a:ext>
            </a:extLst>
          </p:cNvPr>
          <p:cNvSpPr/>
          <p:nvPr/>
        </p:nvSpPr>
        <p:spPr bwMode="white">
          <a:xfrm>
            <a:off x="1271464" y="1361875"/>
            <a:ext cx="8712968" cy="3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F2A1D1-9EBE-D567-88B4-16A4A5F114D7}"/>
              </a:ext>
            </a:extLst>
          </p:cNvPr>
          <p:cNvSpPr/>
          <p:nvPr/>
        </p:nvSpPr>
        <p:spPr bwMode="white">
          <a:xfrm>
            <a:off x="1148571" y="1924350"/>
            <a:ext cx="1123809" cy="1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6B4C52-92A4-3380-CB95-C1800FEB7C91}"/>
              </a:ext>
            </a:extLst>
          </p:cNvPr>
          <p:cNvSpPr/>
          <p:nvPr/>
        </p:nvSpPr>
        <p:spPr bwMode="white">
          <a:xfrm>
            <a:off x="1148571" y="2362891"/>
            <a:ext cx="8514285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98F076-43FD-4D2E-59E8-85C6500FF585}"/>
              </a:ext>
            </a:extLst>
          </p:cNvPr>
          <p:cNvSpPr/>
          <p:nvPr/>
        </p:nvSpPr>
        <p:spPr bwMode="white">
          <a:xfrm>
            <a:off x="1055440" y="2780928"/>
            <a:ext cx="9145016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6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D023B-166D-AC17-65FF-07D8148E10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1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E524E-5108-4310-E374-93D10D746AB4}"/>
              </a:ext>
            </a:extLst>
          </p:cNvPr>
          <p:cNvSpPr/>
          <p:nvPr/>
        </p:nvSpPr>
        <p:spPr bwMode="white">
          <a:xfrm>
            <a:off x="1662857" y="2466652"/>
            <a:ext cx="8314284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109104-571F-F7E4-FBE2-2B377F10894C}"/>
              </a:ext>
            </a:extLst>
          </p:cNvPr>
          <p:cNvSpPr/>
          <p:nvPr/>
        </p:nvSpPr>
        <p:spPr bwMode="white">
          <a:xfrm>
            <a:off x="1462857" y="2971585"/>
            <a:ext cx="1733333" cy="19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3FE62F-57B6-9729-2733-960E7AC84829}"/>
              </a:ext>
            </a:extLst>
          </p:cNvPr>
          <p:cNvSpPr/>
          <p:nvPr/>
        </p:nvSpPr>
        <p:spPr bwMode="white">
          <a:xfrm>
            <a:off x="1462857" y="3428884"/>
            <a:ext cx="8514285" cy="20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207EE8-4A14-0C02-0853-7A9E7173D5DC}"/>
              </a:ext>
            </a:extLst>
          </p:cNvPr>
          <p:cNvSpPr/>
          <p:nvPr/>
        </p:nvSpPr>
        <p:spPr bwMode="white">
          <a:xfrm>
            <a:off x="1343472" y="3861048"/>
            <a:ext cx="9063727" cy="4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18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7FAD7-B932-DE46-4EAE-25F97A83D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1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EE9272-25B8-90C5-9CF5-8CE33792C5F3}"/>
              </a:ext>
            </a:extLst>
          </p:cNvPr>
          <p:cNvSpPr/>
          <p:nvPr/>
        </p:nvSpPr>
        <p:spPr bwMode="white">
          <a:xfrm>
            <a:off x="1367619" y="2486183"/>
            <a:ext cx="8295238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F344BD-01F6-F2BE-CCA2-C7D0408FE92E}"/>
              </a:ext>
            </a:extLst>
          </p:cNvPr>
          <p:cNvSpPr/>
          <p:nvPr/>
        </p:nvSpPr>
        <p:spPr bwMode="white">
          <a:xfrm>
            <a:off x="1148571" y="2991262"/>
            <a:ext cx="1619047" cy="1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9FF088-FAF1-B02D-EB57-237B5127A16C}"/>
              </a:ext>
            </a:extLst>
          </p:cNvPr>
          <p:cNvSpPr/>
          <p:nvPr/>
        </p:nvSpPr>
        <p:spPr bwMode="white">
          <a:xfrm>
            <a:off x="1110476" y="3448692"/>
            <a:ext cx="8552381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4EF89A-48D5-D398-DB8A-085C0B61A32F}"/>
              </a:ext>
            </a:extLst>
          </p:cNvPr>
          <p:cNvSpPr/>
          <p:nvPr/>
        </p:nvSpPr>
        <p:spPr bwMode="white">
          <a:xfrm>
            <a:off x="1055440" y="3861048"/>
            <a:ext cx="9289032" cy="44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7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F8158-18B0-AE14-7C91-A1E641A267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1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DE3890-ACA2-9131-D478-F2DE6229B7BC}"/>
              </a:ext>
            </a:extLst>
          </p:cNvPr>
          <p:cNvSpPr/>
          <p:nvPr/>
        </p:nvSpPr>
        <p:spPr bwMode="white">
          <a:xfrm>
            <a:off x="1262857" y="1971574"/>
            <a:ext cx="5266666" cy="2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A39EAB-CB80-6412-487B-862D9916047C}"/>
              </a:ext>
            </a:extLst>
          </p:cNvPr>
          <p:cNvSpPr/>
          <p:nvPr/>
        </p:nvSpPr>
        <p:spPr bwMode="white">
          <a:xfrm>
            <a:off x="1034285" y="2467123"/>
            <a:ext cx="1000000" cy="1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76E643-414D-123C-0C76-45ED7D708E93}"/>
              </a:ext>
            </a:extLst>
          </p:cNvPr>
          <p:cNvSpPr/>
          <p:nvPr/>
        </p:nvSpPr>
        <p:spPr bwMode="white">
          <a:xfrm>
            <a:off x="1034285" y="2915024"/>
            <a:ext cx="5495238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3467AA-2A7B-11CA-C489-BD4078835D3D}"/>
              </a:ext>
            </a:extLst>
          </p:cNvPr>
          <p:cNvSpPr/>
          <p:nvPr/>
        </p:nvSpPr>
        <p:spPr bwMode="white">
          <a:xfrm>
            <a:off x="986666" y="3391514"/>
            <a:ext cx="2019047" cy="22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E33FD7-5DDE-653E-DB7B-69E57C976D69}"/>
              </a:ext>
            </a:extLst>
          </p:cNvPr>
          <p:cNvSpPr/>
          <p:nvPr/>
        </p:nvSpPr>
        <p:spPr bwMode="white">
          <a:xfrm>
            <a:off x="1005714" y="3789040"/>
            <a:ext cx="9410766" cy="38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80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FACB5-99E2-A308-F90E-8A8AA49D3B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0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5B5C7-D643-1A0D-4EA1-CC71F24901C8}"/>
              </a:ext>
            </a:extLst>
          </p:cNvPr>
          <p:cNvSpPr/>
          <p:nvPr/>
        </p:nvSpPr>
        <p:spPr bwMode="white">
          <a:xfrm>
            <a:off x="1005714" y="2477120"/>
            <a:ext cx="8971428" cy="2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FDED20-DC5A-504C-7622-B510CAFFC645}"/>
              </a:ext>
            </a:extLst>
          </p:cNvPr>
          <p:cNvSpPr/>
          <p:nvPr/>
        </p:nvSpPr>
        <p:spPr bwMode="white">
          <a:xfrm>
            <a:off x="986666" y="2982342"/>
            <a:ext cx="885714" cy="20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CCC061-1454-93BF-09E3-F052867EA110}"/>
              </a:ext>
            </a:extLst>
          </p:cNvPr>
          <p:cNvSpPr/>
          <p:nvPr/>
        </p:nvSpPr>
        <p:spPr bwMode="white">
          <a:xfrm>
            <a:off x="1015238" y="3439902"/>
            <a:ext cx="8961904" cy="22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1E280B-CDF8-37F4-D0D9-249E55B0ECB3}"/>
              </a:ext>
            </a:extLst>
          </p:cNvPr>
          <p:cNvSpPr/>
          <p:nvPr/>
        </p:nvSpPr>
        <p:spPr bwMode="white">
          <a:xfrm>
            <a:off x="983432" y="3861048"/>
            <a:ext cx="9770806" cy="36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437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A2BC9B-7387-CA8B-1376-2C98DFEABF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11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865B9A-7E01-AE8B-44C8-F34A612A04DE}"/>
              </a:ext>
            </a:extLst>
          </p:cNvPr>
          <p:cNvSpPr/>
          <p:nvPr/>
        </p:nvSpPr>
        <p:spPr bwMode="white">
          <a:xfrm>
            <a:off x="1234285" y="1971605"/>
            <a:ext cx="8742857" cy="2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70162D-44A5-70AC-43A2-242BCE1FB02D}"/>
              </a:ext>
            </a:extLst>
          </p:cNvPr>
          <p:cNvSpPr/>
          <p:nvPr/>
        </p:nvSpPr>
        <p:spPr bwMode="white">
          <a:xfrm>
            <a:off x="1034285" y="2448108"/>
            <a:ext cx="1352380" cy="238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A055A8-9BD0-42B1-3EC1-50FAE096F1B9}"/>
              </a:ext>
            </a:extLst>
          </p:cNvPr>
          <p:cNvSpPr/>
          <p:nvPr/>
        </p:nvSpPr>
        <p:spPr bwMode="white">
          <a:xfrm>
            <a:off x="1034285" y="2943671"/>
            <a:ext cx="8942857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855C04-8266-581E-B88D-F1E5F27C546C}"/>
              </a:ext>
            </a:extLst>
          </p:cNvPr>
          <p:cNvSpPr/>
          <p:nvPr/>
        </p:nvSpPr>
        <p:spPr bwMode="white">
          <a:xfrm>
            <a:off x="1005714" y="3356992"/>
            <a:ext cx="9338758" cy="41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59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E96D7-BB1D-806D-84C2-1FA31AF675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24823C-F0DE-82F0-8CEE-9014EF38AAC1}"/>
              </a:ext>
            </a:extLst>
          </p:cNvPr>
          <p:cNvSpPr/>
          <p:nvPr/>
        </p:nvSpPr>
        <p:spPr bwMode="white">
          <a:xfrm>
            <a:off x="2243809" y="3116971"/>
            <a:ext cx="590476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2B0277-0D6B-6E54-E912-5F6D3EA1E9D0}"/>
              </a:ext>
            </a:extLst>
          </p:cNvPr>
          <p:cNvSpPr/>
          <p:nvPr/>
        </p:nvSpPr>
        <p:spPr bwMode="white">
          <a:xfrm>
            <a:off x="2262857" y="4213771"/>
            <a:ext cx="714285" cy="2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77C4BB-D52A-FB3E-3B5C-7D3AE61DEE1A}"/>
              </a:ext>
            </a:extLst>
          </p:cNvPr>
          <p:cNvSpPr/>
          <p:nvPr/>
        </p:nvSpPr>
        <p:spPr bwMode="white">
          <a:xfrm>
            <a:off x="9443809" y="4757402"/>
            <a:ext cx="590476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922528-B8C3-AA45-8575-87482919C396}"/>
              </a:ext>
            </a:extLst>
          </p:cNvPr>
          <p:cNvSpPr/>
          <p:nvPr/>
        </p:nvSpPr>
        <p:spPr bwMode="white">
          <a:xfrm>
            <a:off x="8472380" y="5301033"/>
            <a:ext cx="590476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AA4C44-F2E0-75EA-4D3C-7D10A2398C4E}"/>
              </a:ext>
            </a:extLst>
          </p:cNvPr>
          <p:cNvSpPr/>
          <p:nvPr/>
        </p:nvSpPr>
        <p:spPr bwMode="white">
          <a:xfrm>
            <a:off x="2824761" y="5844664"/>
            <a:ext cx="580952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958DD-4941-AC41-6E4D-609F0C7183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C02469-7BE6-243E-6909-7B89145A6584}"/>
              </a:ext>
            </a:extLst>
          </p:cNvPr>
          <p:cNvSpPr/>
          <p:nvPr/>
        </p:nvSpPr>
        <p:spPr bwMode="white">
          <a:xfrm>
            <a:off x="1199456" y="1952736"/>
            <a:ext cx="9398219" cy="5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E8267C-DC9D-7401-2209-83B5D277D6F0}"/>
              </a:ext>
            </a:extLst>
          </p:cNvPr>
          <p:cNvSpPr/>
          <p:nvPr/>
        </p:nvSpPr>
        <p:spPr bwMode="white">
          <a:xfrm>
            <a:off x="1034284" y="2708920"/>
            <a:ext cx="1821355" cy="540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C921F4-BDBD-BBA8-7AB2-5F927E7D31A9}"/>
              </a:ext>
            </a:extLst>
          </p:cNvPr>
          <p:cNvSpPr/>
          <p:nvPr/>
        </p:nvSpPr>
        <p:spPr bwMode="white">
          <a:xfrm>
            <a:off x="1034285" y="3485830"/>
            <a:ext cx="8942857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85E99E-11B6-F039-974B-48241D927643}"/>
              </a:ext>
            </a:extLst>
          </p:cNvPr>
          <p:cNvSpPr/>
          <p:nvPr/>
        </p:nvSpPr>
        <p:spPr bwMode="white">
          <a:xfrm>
            <a:off x="983432" y="3933056"/>
            <a:ext cx="9591961" cy="38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15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43F53-CC07-1DA9-F7A2-73486555E2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5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CCF15F-4F4E-6737-B2F5-1F68567DC809}"/>
              </a:ext>
            </a:extLst>
          </p:cNvPr>
          <p:cNvSpPr/>
          <p:nvPr/>
        </p:nvSpPr>
        <p:spPr bwMode="white">
          <a:xfrm>
            <a:off x="1262857" y="1951877"/>
            <a:ext cx="8714285" cy="22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9424E-674A-CA83-EB2A-C726CC8A7803}"/>
              </a:ext>
            </a:extLst>
          </p:cNvPr>
          <p:cNvSpPr/>
          <p:nvPr/>
        </p:nvSpPr>
        <p:spPr bwMode="white">
          <a:xfrm>
            <a:off x="1034285" y="2456670"/>
            <a:ext cx="1371428" cy="2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4FD4F7-CCE1-920F-2117-889228180773}"/>
              </a:ext>
            </a:extLst>
          </p:cNvPr>
          <p:cNvSpPr/>
          <p:nvPr/>
        </p:nvSpPr>
        <p:spPr bwMode="white">
          <a:xfrm>
            <a:off x="1034285" y="2932890"/>
            <a:ext cx="8942857" cy="200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2B4319-E2E0-4894-45D5-53B70F9D1556}"/>
              </a:ext>
            </a:extLst>
          </p:cNvPr>
          <p:cNvSpPr/>
          <p:nvPr/>
        </p:nvSpPr>
        <p:spPr bwMode="white">
          <a:xfrm>
            <a:off x="1253333" y="3390061"/>
            <a:ext cx="8723809" cy="22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8C07D6-461E-DC4F-BE17-C0F69DEC986E}"/>
              </a:ext>
            </a:extLst>
          </p:cNvPr>
          <p:cNvSpPr/>
          <p:nvPr/>
        </p:nvSpPr>
        <p:spPr bwMode="white">
          <a:xfrm>
            <a:off x="1034285" y="3894854"/>
            <a:ext cx="1495238" cy="19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AEFDFB-5D3C-93C4-DC39-B83128DF8420}"/>
              </a:ext>
            </a:extLst>
          </p:cNvPr>
          <p:cNvSpPr/>
          <p:nvPr/>
        </p:nvSpPr>
        <p:spPr bwMode="white">
          <a:xfrm>
            <a:off x="1034285" y="4361549"/>
            <a:ext cx="8942857" cy="20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213F85-9418-6ED5-6BFA-1476699535B4}"/>
              </a:ext>
            </a:extLst>
          </p:cNvPr>
          <p:cNvSpPr/>
          <p:nvPr/>
        </p:nvSpPr>
        <p:spPr bwMode="white">
          <a:xfrm>
            <a:off x="911424" y="4725144"/>
            <a:ext cx="9433048" cy="51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96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84910-51CF-FC55-D1F7-D244CDAEC4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4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E7CBCE-904B-4450-C6D7-2EC36860372B}"/>
              </a:ext>
            </a:extLst>
          </p:cNvPr>
          <p:cNvSpPr/>
          <p:nvPr/>
        </p:nvSpPr>
        <p:spPr bwMode="white">
          <a:xfrm>
            <a:off x="1129523" y="2428381"/>
            <a:ext cx="9247620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60AA0A-8495-5A96-D0CE-91271F1BAD58}"/>
              </a:ext>
            </a:extLst>
          </p:cNvPr>
          <p:cNvSpPr/>
          <p:nvPr/>
        </p:nvSpPr>
        <p:spPr bwMode="white">
          <a:xfrm>
            <a:off x="1158095" y="2904686"/>
            <a:ext cx="1219047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9E2AAD-CCE2-B25B-BABF-1AA5325964A5}"/>
              </a:ext>
            </a:extLst>
          </p:cNvPr>
          <p:cNvSpPr/>
          <p:nvPr/>
        </p:nvSpPr>
        <p:spPr bwMode="white">
          <a:xfrm>
            <a:off x="1127448" y="3356992"/>
            <a:ext cx="9546417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21ED58-ADC3-0F9F-64E3-0F4B5A075C70}"/>
              </a:ext>
            </a:extLst>
          </p:cNvPr>
          <p:cNvSpPr/>
          <p:nvPr/>
        </p:nvSpPr>
        <p:spPr bwMode="white">
          <a:xfrm>
            <a:off x="1055440" y="3861048"/>
            <a:ext cx="9546417" cy="32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0DE942-280C-A660-37DB-76EC2B62CE7F}"/>
              </a:ext>
            </a:extLst>
          </p:cNvPr>
          <p:cNvSpPr/>
          <p:nvPr/>
        </p:nvSpPr>
        <p:spPr bwMode="white">
          <a:xfrm>
            <a:off x="1129523" y="4343125"/>
            <a:ext cx="9247620" cy="2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27FEC1-4741-6031-F2DC-FBD2B9068CEC}"/>
              </a:ext>
            </a:extLst>
          </p:cNvPr>
          <p:cNvSpPr/>
          <p:nvPr/>
        </p:nvSpPr>
        <p:spPr bwMode="white">
          <a:xfrm>
            <a:off x="1158095" y="4819430"/>
            <a:ext cx="1342857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55C526-445C-7CB6-C71E-C346C2B5C361}"/>
              </a:ext>
            </a:extLst>
          </p:cNvPr>
          <p:cNvSpPr/>
          <p:nvPr/>
        </p:nvSpPr>
        <p:spPr bwMode="white">
          <a:xfrm>
            <a:off x="1158095" y="5305260"/>
            <a:ext cx="9219048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D9CA6A-5F12-53CA-D268-084147DD86BA}"/>
              </a:ext>
            </a:extLst>
          </p:cNvPr>
          <p:cNvSpPr/>
          <p:nvPr/>
        </p:nvSpPr>
        <p:spPr bwMode="white">
          <a:xfrm>
            <a:off x="1110476" y="5781565"/>
            <a:ext cx="9266666" cy="2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CBBD7EE-4D71-46A3-D515-4440B47F47CA}"/>
              </a:ext>
            </a:extLst>
          </p:cNvPr>
          <p:cNvSpPr/>
          <p:nvPr/>
        </p:nvSpPr>
        <p:spPr bwMode="white">
          <a:xfrm>
            <a:off x="1055440" y="6237312"/>
            <a:ext cx="9481857" cy="31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61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B28EA-B1E9-045E-A285-EA9643B82E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876E7A-CD74-DE03-7ED5-A26049790747}"/>
              </a:ext>
            </a:extLst>
          </p:cNvPr>
          <p:cNvSpPr/>
          <p:nvPr/>
        </p:nvSpPr>
        <p:spPr bwMode="white">
          <a:xfrm>
            <a:off x="2977142" y="875681"/>
            <a:ext cx="190476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60D0B9-209A-CDC1-35E5-D33096BADFD1}"/>
              </a:ext>
            </a:extLst>
          </p:cNvPr>
          <p:cNvSpPr/>
          <p:nvPr/>
        </p:nvSpPr>
        <p:spPr bwMode="white">
          <a:xfrm>
            <a:off x="1415238" y="1028264"/>
            <a:ext cx="200000" cy="2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54BBB1-5746-CBBC-62F1-97D96DC1FEDA}"/>
              </a:ext>
            </a:extLst>
          </p:cNvPr>
          <p:cNvSpPr/>
          <p:nvPr/>
        </p:nvSpPr>
        <p:spPr bwMode="white">
          <a:xfrm>
            <a:off x="4253333" y="1028264"/>
            <a:ext cx="342857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EBD26C-F18E-7F45-0623-DF9B8CB7D425}"/>
              </a:ext>
            </a:extLst>
          </p:cNvPr>
          <p:cNvSpPr/>
          <p:nvPr/>
        </p:nvSpPr>
        <p:spPr bwMode="white">
          <a:xfrm>
            <a:off x="6472380" y="1028264"/>
            <a:ext cx="628571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A2D5B5-2189-EBE9-A0D7-B31EB0A7AC82}"/>
              </a:ext>
            </a:extLst>
          </p:cNvPr>
          <p:cNvSpPr/>
          <p:nvPr/>
        </p:nvSpPr>
        <p:spPr bwMode="white">
          <a:xfrm>
            <a:off x="4755714" y="1700808"/>
            <a:ext cx="476189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193927-95F5-04F9-14FF-B52E24EEDB65}"/>
              </a:ext>
            </a:extLst>
          </p:cNvPr>
          <p:cNvSpPr/>
          <p:nvPr/>
        </p:nvSpPr>
        <p:spPr bwMode="white">
          <a:xfrm>
            <a:off x="7729523" y="1886547"/>
            <a:ext cx="761904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842108-F5A1-E84F-9C94-1AD5FD4D46A4}"/>
              </a:ext>
            </a:extLst>
          </p:cNvPr>
          <p:cNvSpPr/>
          <p:nvPr/>
        </p:nvSpPr>
        <p:spPr bwMode="white">
          <a:xfrm>
            <a:off x="2824761" y="2582709"/>
            <a:ext cx="876190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1E06CDA-29B5-5AF6-FF4F-8FFD6DE6810D}"/>
              </a:ext>
            </a:extLst>
          </p:cNvPr>
          <p:cNvSpPr/>
          <p:nvPr/>
        </p:nvSpPr>
        <p:spPr bwMode="white">
          <a:xfrm>
            <a:off x="3320000" y="3164434"/>
            <a:ext cx="333333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CFF22C5-2892-7C79-7285-1F157C927BD3}"/>
              </a:ext>
            </a:extLst>
          </p:cNvPr>
          <p:cNvSpPr/>
          <p:nvPr/>
        </p:nvSpPr>
        <p:spPr bwMode="white">
          <a:xfrm>
            <a:off x="6891428" y="3164434"/>
            <a:ext cx="466666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847A3C-6ACB-D43F-312B-407B663850D5}"/>
              </a:ext>
            </a:extLst>
          </p:cNvPr>
          <p:cNvSpPr/>
          <p:nvPr/>
        </p:nvSpPr>
        <p:spPr bwMode="white">
          <a:xfrm>
            <a:off x="4520000" y="3717549"/>
            <a:ext cx="476190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9F731C-7DA1-A521-2F60-27448A58F0B9}"/>
              </a:ext>
            </a:extLst>
          </p:cNvPr>
          <p:cNvSpPr/>
          <p:nvPr/>
        </p:nvSpPr>
        <p:spPr bwMode="white">
          <a:xfrm>
            <a:off x="6215238" y="3717549"/>
            <a:ext cx="476190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FCF5741-AB36-17FA-269F-3C4E553E40C8}"/>
              </a:ext>
            </a:extLst>
          </p:cNvPr>
          <p:cNvSpPr/>
          <p:nvPr/>
        </p:nvSpPr>
        <p:spPr bwMode="white">
          <a:xfrm>
            <a:off x="7043809" y="4232518"/>
            <a:ext cx="2628571" cy="276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9A3356F-24AD-FDCF-ADEA-0F0951AA505D}"/>
              </a:ext>
            </a:extLst>
          </p:cNvPr>
          <p:cNvSpPr/>
          <p:nvPr/>
        </p:nvSpPr>
        <p:spPr bwMode="white">
          <a:xfrm>
            <a:off x="5920000" y="4823779"/>
            <a:ext cx="342857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59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D05034-5AE7-39E7-5130-E81B2493F6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2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57894D-282C-49B8-3F2B-D20B17AE190E}"/>
              </a:ext>
            </a:extLst>
          </p:cNvPr>
          <p:cNvSpPr/>
          <p:nvPr/>
        </p:nvSpPr>
        <p:spPr bwMode="white">
          <a:xfrm>
            <a:off x="5862857" y="923264"/>
            <a:ext cx="457142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C13947-43D9-B9EC-A4FC-BF413BC5ED31}"/>
              </a:ext>
            </a:extLst>
          </p:cNvPr>
          <p:cNvSpPr/>
          <p:nvPr/>
        </p:nvSpPr>
        <p:spPr bwMode="white">
          <a:xfrm>
            <a:off x="9234285" y="923264"/>
            <a:ext cx="619047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6E55FB-DB23-3743-4833-65784FBCBF03}"/>
              </a:ext>
            </a:extLst>
          </p:cNvPr>
          <p:cNvSpPr/>
          <p:nvPr/>
        </p:nvSpPr>
        <p:spPr bwMode="white">
          <a:xfrm>
            <a:off x="2824761" y="1412776"/>
            <a:ext cx="619047" cy="495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BCF5EB-853A-E6BC-89D8-C41FF42C8C6D}"/>
              </a:ext>
            </a:extLst>
          </p:cNvPr>
          <p:cNvSpPr/>
          <p:nvPr/>
        </p:nvSpPr>
        <p:spPr bwMode="white">
          <a:xfrm>
            <a:off x="7386666" y="2018812"/>
            <a:ext cx="476190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0EA06B-2DCF-58CA-00D9-9E649C521E1D}"/>
              </a:ext>
            </a:extLst>
          </p:cNvPr>
          <p:cNvSpPr/>
          <p:nvPr/>
        </p:nvSpPr>
        <p:spPr bwMode="white">
          <a:xfrm>
            <a:off x="2396190" y="2571349"/>
            <a:ext cx="628571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B77BBB-844F-15FF-D8D4-52F61963BA85}"/>
              </a:ext>
            </a:extLst>
          </p:cNvPr>
          <p:cNvSpPr/>
          <p:nvPr/>
        </p:nvSpPr>
        <p:spPr bwMode="white">
          <a:xfrm>
            <a:off x="2958095" y="3676424"/>
            <a:ext cx="352380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C0CFF7-2F6A-0F45-EE24-1CC2B7F3C575}"/>
              </a:ext>
            </a:extLst>
          </p:cNvPr>
          <p:cNvSpPr/>
          <p:nvPr/>
        </p:nvSpPr>
        <p:spPr bwMode="white">
          <a:xfrm>
            <a:off x="5358095" y="4228962"/>
            <a:ext cx="628571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70888DB-DCC2-11DC-D786-F47A85FC1B53}"/>
              </a:ext>
            </a:extLst>
          </p:cNvPr>
          <p:cNvSpPr/>
          <p:nvPr/>
        </p:nvSpPr>
        <p:spPr bwMode="white">
          <a:xfrm>
            <a:off x="5720000" y="5334037"/>
            <a:ext cx="342857" cy="209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31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71FD4-263D-0AE2-8BBC-1088BB2BC4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3548AF-99A6-C5C6-0D51-0CE2D645711C}"/>
              </a:ext>
            </a:extLst>
          </p:cNvPr>
          <p:cNvSpPr/>
          <p:nvPr/>
        </p:nvSpPr>
        <p:spPr bwMode="white">
          <a:xfrm>
            <a:off x="4015238" y="1447362"/>
            <a:ext cx="209523" cy="20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8FEB92D-A904-B0C7-B0F9-B2A18DFD04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42"/>
          <a:stretch/>
        </p:blipFill>
        <p:spPr>
          <a:xfrm>
            <a:off x="1127448" y="4365104"/>
            <a:ext cx="10800000" cy="1520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EC76AF-AAEF-6A62-1B22-5BDF22299BD2}"/>
              </a:ext>
            </a:extLst>
          </p:cNvPr>
          <p:cNvSpPr/>
          <p:nvPr/>
        </p:nvSpPr>
        <p:spPr bwMode="white">
          <a:xfrm>
            <a:off x="8022686" y="5004221"/>
            <a:ext cx="238095" cy="2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20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95449-5A04-D0E1-261A-4F5D669044C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58"/>
          <a:stretch/>
        </p:blipFill>
        <p:spPr>
          <a:xfrm>
            <a:off x="720000" y="836712"/>
            <a:ext cx="10800000" cy="157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07DFA3-62ED-E91D-B3C4-7ED05E08BC0E}"/>
              </a:ext>
            </a:extLst>
          </p:cNvPr>
          <p:cNvSpPr/>
          <p:nvPr/>
        </p:nvSpPr>
        <p:spPr bwMode="white">
          <a:xfrm>
            <a:off x="3167619" y="1481198"/>
            <a:ext cx="228571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851DE5D-4C9A-7825-B86B-A311E9EFAC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31144"/>
            <a:ext cx="10800000" cy="359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FD741E-E605-4526-B737-566718FE67AA}"/>
              </a:ext>
            </a:extLst>
          </p:cNvPr>
          <p:cNvSpPr/>
          <p:nvPr/>
        </p:nvSpPr>
        <p:spPr bwMode="white">
          <a:xfrm>
            <a:off x="4310476" y="3042232"/>
            <a:ext cx="209523" cy="2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0F34FE-CF5D-B08D-CBE3-32965D8F6168}"/>
              </a:ext>
            </a:extLst>
          </p:cNvPr>
          <p:cNvSpPr/>
          <p:nvPr/>
        </p:nvSpPr>
        <p:spPr bwMode="white">
          <a:xfrm>
            <a:off x="9396190" y="4589050"/>
            <a:ext cx="209523" cy="210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33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DA335-4D13-3251-7C92-46C8475046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290D88-767E-F11F-D7FD-90408EF5B541}"/>
              </a:ext>
            </a:extLst>
          </p:cNvPr>
          <p:cNvSpPr/>
          <p:nvPr/>
        </p:nvSpPr>
        <p:spPr bwMode="white">
          <a:xfrm>
            <a:off x="1329523" y="1439369"/>
            <a:ext cx="238095" cy="210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40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943A8-5072-A606-76AE-24B8EF0AE1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E34F8-BA00-1D38-100D-0A6B46E38462}"/>
              </a:ext>
            </a:extLst>
          </p:cNvPr>
          <p:cNvSpPr/>
          <p:nvPr/>
        </p:nvSpPr>
        <p:spPr bwMode="white">
          <a:xfrm>
            <a:off x="8043809" y="942583"/>
            <a:ext cx="228571" cy="2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354826-F9D5-7171-40F4-9044C110287A}"/>
              </a:ext>
            </a:extLst>
          </p:cNvPr>
          <p:cNvSpPr/>
          <p:nvPr/>
        </p:nvSpPr>
        <p:spPr bwMode="white">
          <a:xfrm>
            <a:off x="8881904" y="2117069"/>
            <a:ext cx="238095" cy="21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102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E9D17-9B50-2729-1DC8-6CB1A30CD5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23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59DAD6-29DE-15DB-98C1-7E7138380956}"/>
              </a:ext>
            </a:extLst>
          </p:cNvPr>
          <p:cNvSpPr/>
          <p:nvPr/>
        </p:nvSpPr>
        <p:spPr bwMode="white">
          <a:xfrm>
            <a:off x="2948571" y="1965616"/>
            <a:ext cx="342857" cy="21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FCE9BB-F3A2-1EE2-5F61-1E5B9DD504BB}"/>
              </a:ext>
            </a:extLst>
          </p:cNvPr>
          <p:cNvSpPr/>
          <p:nvPr/>
        </p:nvSpPr>
        <p:spPr bwMode="white">
          <a:xfrm>
            <a:off x="5348571" y="1965616"/>
            <a:ext cx="342857" cy="21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C690B4-F046-FB91-C211-CD76ABF1D2A5}"/>
              </a:ext>
            </a:extLst>
          </p:cNvPr>
          <p:cNvSpPr/>
          <p:nvPr/>
        </p:nvSpPr>
        <p:spPr bwMode="white">
          <a:xfrm>
            <a:off x="7824761" y="1965616"/>
            <a:ext cx="600000" cy="21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2C1CD2-238A-8BED-8ADB-D1224F9FB2FA}"/>
              </a:ext>
            </a:extLst>
          </p:cNvPr>
          <p:cNvSpPr/>
          <p:nvPr/>
        </p:nvSpPr>
        <p:spPr bwMode="white">
          <a:xfrm>
            <a:off x="10405714" y="1975176"/>
            <a:ext cx="190476" cy="20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9D0952-8213-9D1C-F75B-442E66C26D49}"/>
              </a:ext>
            </a:extLst>
          </p:cNvPr>
          <p:cNvSpPr/>
          <p:nvPr/>
        </p:nvSpPr>
        <p:spPr bwMode="white">
          <a:xfrm>
            <a:off x="3081904" y="2634803"/>
            <a:ext cx="600000" cy="2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45823D-F507-F072-349A-1AE561690BB3}"/>
              </a:ext>
            </a:extLst>
          </p:cNvPr>
          <p:cNvSpPr/>
          <p:nvPr/>
        </p:nvSpPr>
        <p:spPr bwMode="white">
          <a:xfrm>
            <a:off x="5453333" y="2644363"/>
            <a:ext cx="485714" cy="21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999175-0380-4427-7386-0B276CBB5417}"/>
              </a:ext>
            </a:extLst>
          </p:cNvPr>
          <p:cNvSpPr/>
          <p:nvPr/>
        </p:nvSpPr>
        <p:spPr bwMode="white">
          <a:xfrm>
            <a:off x="8081904" y="2644363"/>
            <a:ext cx="342858" cy="21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EB35B0-504A-7252-D10B-2280B888C1D3}"/>
              </a:ext>
            </a:extLst>
          </p:cNvPr>
          <p:cNvSpPr/>
          <p:nvPr/>
        </p:nvSpPr>
        <p:spPr bwMode="white">
          <a:xfrm>
            <a:off x="10253333" y="2634803"/>
            <a:ext cx="600000" cy="22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95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2024-08-07T08:15:57Z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