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88" autoAdjust="0"/>
    <p:restoredTop sz="94660"/>
  </p:normalViewPr>
  <p:slideViewPr>
    <p:cSldViewPr showGuides="1">
      <p:cViewPr>
        <p:scale>
          <a:sx n="60" d="100"/>
          <a:sy n="60" d="100"/>
        </p:scale>
        <p:origin x="570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506A604-215E-A06A-2FA3-4B6D208204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571" y="2990905"/>
            <a:ext cx="7542857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8C254-2A4A-51C1-DAA1-83316B754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1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9188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F7A11E-9FC2-23B3-23B0-13E0B777C4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50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B2777A-988F-0060-A53A-E23AB2063469}"/>
              </a:ext>
            </a:extLst>
          </p:cNvPr>
          <p:cNvSpPr/>
          <p:nvPr/>
        </p:nvSpPr>
        <p:spPr bwMode="white">
          <a:xfrm>
            <a:off x="323956" y="954089"/>
            <a:ext cx="339578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D241B18-B1EF-619F-388D-74F4DAC7B172}"/>
              </a:ext>
            </a:extLst>
          </p:cNvPr>
          <p:cNvSpPr/>
          <p:nvPr/>
        </p:nvSpPr>
        <p:spPr bwMode="white">
          <a:xfrm>
            <a:off x="479376" y="2276872"/>
            <a:ext cx="2664296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C4DC078-DA58-FCD1-5B6D-E853142D9D62}"/>
              </a:ext>
            </a:extLst>
          </p:cNvPr>
          <p:cNvSpPr/>
          <p:nvPr/>
        </p:nvSpPr>
        <p:spPr bwMode="white">
          <a:xfrm>
            <a:off x="479376" y="3573016"/>
            <a:ext cx="7488832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02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53B6DA-62EC-AA09-AE99-1F150412C3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888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A8D2B-EB16-3F5A-D22D-D7612B217DEB}"/>
              </a:ext>
            </a:extLst>
          </p:cNvPr>
          <p:cNvSpPr/>
          <p:nvPr/>
        </p:nvSpPr>
        <p:spPr bwMode="white">
          <a:xfrm>
            <a:off x="4694095" y="3148676"/>
            <a:ext cx="281498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B2071-F25B-8DEF-0F99-1C834756D281}"/>
              </a:ext>
            </a:extLst>
          </p:cNvPr>
          <p:cNvSpPr/>
          <p:nvPr/>
        </p:nvSpPr>
        <p:spPr bwMode="white">
          <a:xfrm>
            <a:off x="6316850" y="3405609"/>
            <a:ext cx="505041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B663CF-D287-9CFA-733B-34CC2B686A1B}"/>
              </a:ext>
            </a:extLst>
          </p:cNvPr>
          <p:cNvSpPr/>
          <p:nvPr/>
        </p:nvSpPr>
        <p:spPr bwMode="white">
          <a:xfrm>
            <a:off x="4694095" y="3654253"/>
            <a:ext cx="273219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41BC54-7C54-854D-08AA-1EF2B6807FB2}"/>
              </a:ext>
            </a:extLst>
          </p:cNvPr>
          <p:cNvSpPr/>
          <p:nvPr/>
        </p:nvSpPr>
        <p:spPr bwMode="white">
          <a:xfrm>
            <a:off x="5149460" y="4441626"/>
            <a:ext cx="264939" cy="31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D204EB-AE3F-650B-27D2-4F8E19C1EBE6}"/>
              </a:ext>
            </a:extLst>
          </p:cNvPr>
          <p:cNvSpPr/>
          <p:nvPr/>
        </p:nvSpPr>
        <p:spPr bwMode="white">
          <a:xfrm>
            <a:off x="4164215" y="4698558"/>
            <a:ext cx="356012" cy="30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677B4F-AF33-4B86-9C88-70168715825B}"/>
              </a:ext>
            </a:extLst>
          </p:cNvPr>
          <p:cNvSpPr/>
          <p:nvPr/>
        </p:nvSpPr>
        <p:spPr bwMode="white">
          <a:xfrm>
            <a:off x="6681140" y="4433336"/>
            <a:ext cx="638995" cy="9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DBD72B-FB20-4217-85DA-A09A2ABEC73D}"/>
              </a:ext>
            </a:extLst>
          </p:cNvPr>
          <p:cNvSpPr/>
          <p:nvPr/>
        </p:nvSpPr>
        <p:spPr bwMode="white">
          <a:xfrm>
            <a:off x="5157739" y="4947202"/>
            <a:ext cx="264939" cy="32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DE3CB52-59A0-90D3-7AAD-7C90A00E67BF}"/>
              </a:ext>
            </a:extLst>
          </p:cNvPr>
          <p:cNvSpPr/>
          <p:nvPr/>
        </p:nvSpPr>
        <p:spPr bwMode="white">
          <a:xfrm>
            <a:off x="3924114" y="5734575"/>
            <a:ext cx="471923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79119B-66F4-857C-137A-226DFE44C254}"/>
              </a:ext>
            </a:extLst>
          </p:cNvPr>
          <p:cNvSpPr/>
          <p:nvPr/>
        </p:nvSpPr>
        <p:spPr bwMode="white">
          <a:xfrm>
            <a:off x="6316850" y="5734575"/>
            <a:ext cx="496761" cy="33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D505A94-0198-0A7F-BA96-F29DECFB8CCC}"/>
              </a:ext>
            </a:extLst>
          </p:cNvPr>
          <p:cNvSpPr/>
          <p:nvPr/>
        </p:nvSpPr>
        <p:spPr bwMode="white">
          <a:xfrm>
            <a:off x="5174298" y="5991507"/>
            <a:ext cx="347733" cy="29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7EB2D8-6B7C-BB17-602F-9FBF5BF508E3}"/>
              </a:ext>
            </a:extLst>
          </p:cNvPr>
          <p:cNvSpPr/>
          <p:nvPr/>
        </p:nvSpPr>
        <p:spPr bwMode="white">
          <a:xfrm>
            <a:off x="8040216" y="5517232"/>
            <a:ext cx="677651" cy="117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B77C49B-7BB1-F9D8-9635-689645D15CEE}"/>
              </a:ext>
            </a:extLst>
          </p:cNvPr>
          <p:cNvSpPr/>
          <p:nvPr/>
        </p:nvSpPr>
        <p:spPr bwMode="white">
          <a:xfrm>
            <a:off x="3890996" y="6202107"/>
            <a:ext cx="629231" cy="493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32A196A-DCC4-6942-38AA-5FED9F0DBF8A}"/>
              </a:ext>
            </a:extLst>
          </p:cNvPr>
          <p:cNvSpPr/>
          <p:nvPr/>
        </p:nvSpPr>
        <p:spPr bwMode="white">
          <a:xfrm>
            <a:off x="6341688" y="6248439"/>
            <a:ext cx="529880" cy="4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5AB85-138E-95DF-AFEA-09ABB3D4BE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229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9665DD-08AA-C0EB-4393-DB7E7F0FE2DC}"/>
              </a:ext>
            </a:extLst>
          </p:cNvPr>
          <p:cNvSpPr/>
          <p:nvPr/>
        </p:nvSpPr>
        <p:spPr bwMode="white">
          <a:xfrm>
            <a:off x="3287688" y="1844824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2E94D8D-33FB-945F-656E-A758BEE4AFA2}"/>
              </a:ext>
            </a:extLst>
          </p:cNvPr>
          <p:cNvSpPr/>
          <p:nvPr/>
        </p:nvSpPr>
        <p:spPr bwMode="white">
          <a:xfrm>
            <a:off x="7896200" y="1811851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65BA7B1-A095-A6D3-AB2D-667686976B29}"/>
              </a:ext>
            </a:extLst>
          </p:cNvPr>
          <p:cNvSpPr/>
          <p:nvPr/>
        </p:nvSpPr>
        <p:spPr bwMode="white">
          <a:xfrm>
            <a:off x="3321006" y="3244623"/>
            <a:ext cx="792088" cy="7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9DA90E7-0015-AAE0-1606-8A5DCEE3629C}"/>
              </a:ext>
            </a:extLst>
          </p:cNvPr>
          <p:cNvSpPr/>
          <p:nvPr/>
        </p:nvSpPr>
        <p:spPr bwMode="white">
          <a:xfrm>
            <a:off x="7682864" y="3094148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AEAC89C-F7F8-FC7F-1644-E62C93888580}"/>
              </a:ext>
            </a:extLst>
          </p:cNvPr>
          <p:cNvSpPr/>
          <p:nvPr/>
        </p:nvSpPr>
        <p:spPr bwMode="white">
          <a:xfrm>
            <a:off x="3264677" y="4509120"/>
            <a:ext cx="792088" cy="73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3A5FEDA-DD0E-2A3D-5C4C-CDF9504D30CE}"/>
              </a:ext>
            </a:extLst>
          </p:cNvPr>
          <p:cNvSpPr/>
          <p:nvPr/>
        </p:nvSpPr>
        <p:spPr bwMode="white">
          <a:xfrm>
            <a:off x="7896200" y="4358645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DB3DD94-9994-5645-DFE4-B17AF0064E4E}"/>
              </a:ext>
            </a:extLst>
          </p:cNvPr>
          <p:cNvSpPr/>
          <p:nvPr/>
        </p:nvSpPr>
        <p:spPr bwMode="white">
          <a:xfrm>
            <a:off x="3340169" y="5661248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AD0D34F-D31A-D35F-54BA-7E43584E2D55}"/>
              </a:ext>
            </a:extLst>
          </p:cNvPr>
          <p:cNvSpPr/>
          <p:nvPr/>
        </p:nvSpPr>
        <p:spPr bwMode="white">
          <a:xfrm>
            <a:off x="7896200" y="5623142"/>
            <a:ext cx="7920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11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E08C6-2D7F-6BA2-599F-7FD772891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83A19-6954-E83B-4872-1577E3407B5D}"/>
              </a:ext>
            </a:extLst>
          </p:cNvPr>
          <p:cNvSpPr/>
          <p:nvPr/>
        </p:nvSpPr>
        <p:spPr bwMode="white">
          <a:xfrm>
            <a:off x="3348571" y="2458952"/>
            <a:ext cx="523809" cy="391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090F4-743C-C87A-75BB-789EA4229871}"/>
              </a:ext>
            </a:extLst>
          </p:cNvPr>
          <p:cNvSpPr/>
          <p:nvPr/>
        </p:nvSpPr>
        <p:spPr bwMode="white">
          <a:xfrm>
            <a:off x="8300952" y="2468490"/>
            <a:ext cx="523809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703164-CB63-E008-D025-A7A235DE0C74}"/>
              </a:ext>
            </a:extLst>
          </p:cNvPr>
          <p:cNvSpPr/>
          <p:nvPr/>
        </p:nvSpPr>
        <p:spPr bwMode="white">
          <a:xfrm>
            <a:off x="3310476" y="3946840"/>
            <a:ext cx="523809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F9BB7-6DC4-2D0D-9004-E41952A1C345}"/>
              </a:ext>
            </a:extLst>
          </p:cNvPr>
          <p:cNvSpPr/>
          <p:nvPr/>
        </p:nvSpPr>
        <p:spPr bwMode="white">
          <a:xfrm>
            <a:off x="8272380" y="4008002"/>
            <a:ext cx="447620" cy="285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8607AB-92A0-77DB-28CD-828D520FEE37}"/>
              </a:ext>
            </a:extLst>
          </p:cNvPr>
          <p:cNvSpPr/>
          <p:nvPr/>
        </p:nvSpPr>
        <p:spPr bwMode="white">
          <a:xfrm>
            <a:off x="3310476" y="5444265"/>
            <a:ext cx="533333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FE57E57-E6EC-3231-BCA3-9C46A528E563}"/>
              </a:ext>
            </a:extLst>
          </p:cNvPr>
          <p:cNvSpPr/>
          <p:nvPr/>
        </p:nvSpPr>
        <p:spPr bwMode="white">
          <a:xfrm>
            <a:off x="8405714" y="5444265"/>
            <a:ext cx="523809" cy="381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733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24161-1F83-0B1D-5F25-0FB0A0E172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6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79F33A-7831-C1A0-D204-EBCD613AC131}"/>
              </a:ext>
            </a:extLst>
          </p:cNvPr>
          <p:cNvSpPr/>
          <p:nvPr/>
        </p:nvSpPr>
        <p:spPr bwMode="white">
          <a:xfrm>
            <a:off x="1847528" y="3212976"/>
            <a:ext cx="4536504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E6FBA5-C6E3-C91A-345F-37FBA6816217}"/>
              </a:ext>
            </a:extLst>
          </p:cNvPr>
          <p:cNvSpPr/>
          <p:nvPr/>
        </p:nvSpPr>
        <p:spPr bwMode="white">
          <a:xfrm>
            <a:off x="1847528" y="4482481"/>
            <a:ext cx="8064896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082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7F4BE-5D79-16C7-6614-3B2DC02C4E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190E43B-44D6-7223-6AAE-5A6FFB2D1BBD}"/>
              </a:ext>
            </a:extLst>
          </p:cNvPr>
          <p:cNvSpPr/>
          <p:nvPr/>
        </p:nvSpPr>
        <p:spPr bwMode="white">
          <a:xfrm>
            <a:off x="720000" y="1772816"/>
            <a:ext cx="4367888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94B779-7E68-CBC6-0159-BCCFF35C22DF}"/>
              </a:ext>
            </a:extLst>
          </p:cNvPr>
          <p:cNvSpPr/>
          <p:nvPr/>
        </p:nvSpPr>
        <p:spPr bwMode="white">
          <a:xfrm>
            <a:off x="839416" y="3212976"/>
            <a:ext cx="6120679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9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98E9A-D0B8-7E5F-25D8-3CEE1DA948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49173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FBA56F-442A-FD15-F12C-ECBDA43BFF02}"/>
              </a:ext>
            </a:extLst>
          </p:cNvPr>
          <p:cNvSpPr/>
          <p:nvPr/>
        </p:nvSpPr>
        <p:spPr bwMode="white">
          <a:xfrm>
            <a:off x="1199456" y="4221088"/>
            <a:ext cx="6624735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A3D535C-91A1-8AE3-17CE-A0D6CE0FECE4}"/>
              </a:ext>
            </a:extLst>
          </p:cNvPr>
          <p:cNvSpPr/>
          <p:nvPr/>
        </p:nvSpPr>
        <p:spPr bwMode="white">
          <a:xfrm>
            <a:off x="1199456" y="5589240"/>
            <a:ext cx="6192687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4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758E3-76AE-F56E-8892-DA8A95C886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638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0FE3FD-FF89-E295-F3BD-F8B5AD774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60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443D1E2-9B16-A704-B27F-4D5B5FEFDAD4}"/>
              </a:ext>
            </a:extLst>
          </p:cNvPr>
          <p:cNvSpPr/>
          <p:nvPr/>
        </p:nvSpPr>
        <p:spPr bwMode="white">
          <a:xfrm>
            <a:off x="623392" y="969972"/>
            <a:ext cx="468052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9977757-7B78-604B-5CBC-A18A5C2F4EE9}"/>
              </a:ext>
            </a:extLst>
          </p:cNvPr>
          <p:cNvSpPr/>
          <p:nvPr/>
        </p:nvSpPr>
        <p:spPr bwMode="white">
          <a:xfrm>
            <a:off x="551384" y="2250233"/>
            <a:ext cx="3888432" cy="60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2DBF2CE-494E-0AB7-77AD-FACAC46A482D}"/>
              </a:ext>
            </a:extLst>
          </p:cNvPr>
          <p:cNvSpPr/>
          <p:nvPr/>
        </p:nvSpPr>
        <p:spPr bwMode="white">
          <a:xfrm>
            <a:off x="551384" y="3140968"/>
            <a:ext cx="5040560" cy="103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B2EBAD6-E2FE-FF29-5F32-843F02D7B47D}"/>
              </a:ext>
            </a:extLst>
          </p:cNvPr>
          <p:cNvSpPr/>
          <p:nvPr/>
        </p:nvSpPr>
        <p:spPr bwMode="white">
          <a:xfrm>
            <a:off x="648988" y="4317692"/>
            <a:ext cx="10127531" cy="6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2E0BAB3-F5F6-F1DE-B399-AB94941858C3}"/>
              </a:ext>
            </a:extLst>
          </p:cNvPr>
          <p:cNvSpPr/>
          <p:nvPr/>
        </p:nvSpPr>
        <p:spPr bwMode="white">
          <a:xfrm>
            <a:off x="551384" y="5301209"/>
            <a:ext cx="4752528" cy="69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54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2024-08-07T15:28:40Z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