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94660"/>
  </p:normalViewPr>
  <p:slideViewPr>
    <p:cSldViewPr showGuides="1">
      <p:cViewPr>
        <p:scale>
          <a:sx n="60" d="100"/>
          <a:sy n="60" d="100"/>
        </p:scale>
        <p:origin x="82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7C30387-CAD2-D165-0CDB-3C1DD74E9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90" y="3014714"/>
            <a:ext cx="644761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ACEF9-70F7-2C66-01A6-0F37547774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331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B2917-95A0-52FB-8C9F-039F519330F4}"/>
              </a:ext>
            </a:extLst>
          </p:cNvPr>
          <p:cNvSpPr/>
          <p:nvPr/>
        </p:nvSpPr>
        <p:spPr bwMode="white">
          <a:xfrm>
            <a:off x="686724" y="841365"/>
            <a:ext cx="8721643" cy="49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4F487-FBD3-0B13-2E26-EAB2DB7BFC4A}"/>
              </a:ext>
            </a:extLst>
          </p:cNvPr>
          <p:cNvSpPr/>
          <p:nvPr/>
        </p:nvSpPr>
        <p:spPr bwMode="white">
          <a:xfrm>
            <a:off x="686724" y="1633453"/>
            <a:ext cx="8865659" cy="49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9EAABF7-71BB-7D4C-30ED-CAFC35008155}"/>
              </a:ext>
            </a:extLst>
          </p:cNvPr>
          <p:cNvSpPr/>
          <p:nvPr/>
        </p:nvSpPr>
        <p:spPr bwMode="white">
          <a:xfrm>
            <a:off x="686725" y="2311914"/>
            <a:ext cx="8721642" cy="54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99A218-61BF-CE4B-985E-05B75B8F3272}"/>
              </a:ext>
            </a:extLst>
          </p:cNvPr>
          <p:cNvSpPr/>
          <p:nvPr/>
        </p:nvSpPr>
        <p:spPr bwMode="white">
          <a:xfrm>
            <a:off x="686725" y="3063583"/>
            <a:ext cx="8865658" cy="509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09679E-B227-AED9-2AAD-89DE56D3B488}"/>
              </a:ext>
            </a:extLst>
          </p:cNvPr>
          <p:cNvSpPr/>
          <p:nvPr/>
        </p:nvSpPr>
        <p:spPr bwMode="white">
          <a:xfrm>
            <a:off x="686724" y="3811195"/>
            <a:ext cx="8505619" cy="481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39306BB-5629-6D37-A123-7854DCBFA8AE}"/>
              </a:ext>
            </a:extLst>
          </p:cNvPr>
          <p:cNvSpPr/>
          <p:nvPr/>
        </p:nvSpPr>
        <p:spPr bwMode="white">
          <a:xfrm>
            <a:off x="686725" y="4527516"/>
            <a:ext cx="8721642" cy="5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511C5B1-90C3-5296-8EA8-B65D3A18826F}"/>
              </a:ext>
            </a:extLst>
          </p:cNvPr>
          <p:cNvSpPr/>
          <p:nvPr/>
        </p:nvSpPr>
        <p:spPr bwMode="white">
          <a:xfrm>
            <a:off x="686725" y="5386061"/>
            <a:ext cx="8505618" cy="4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A65531C-4521-2342-EDE4-C55D5F850125}"/>
              </a:ext>
            </a:extLst>
          </p:cNvPr>
          <p:cNvSpPr/>
          <p:nvPr/>
        </p:nvSpPr>
        <p:spPr bwMode="white">
          <a:xfrm>
            <a:off x="686725" y="6146654"/>
            <a:ext cx="3668463" cy="36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180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19" grpId="0" animBg="1"/>
      <p:bldP spid="24" grpId="0" animBg="1"/>
      <p:bldP spid="26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717C8-AFCF-D5B2-5514-67DC519FB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3640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6EBA90-F299-0BA7-3A54-A89F8E64C7B1}"/>
              </a:ext>
            </a:extLst>
          </p:cNvPr>
          <p:cNvSpPr/>
          <p:nvPr/>
        </p:nvSpPr>
        <p:spPr bwMode="white">
          <a:xfrm>
            <a:off x="4221379" y="5611460"/>
            <a:ext cx="1011669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40A88D-E2FF-D374-4EA8-92B37BE8D036}"/>
              </a:ext>
            </a:extLst>
          </p:cNvPr>
          <p:cNvSpPr/>
          <p:nvPr/>
        </p:nvSpPr>
        <p:spPr bwMode="white">
          <a:xfrm>
            <a:off x="5419597" y="6300968"/>
            <a:ext cx="408972" cy="287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84EA97-5BA9-9AA6-62C8-E0FEFECB2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AD50A-FFEA-CC6C-689B-7E5C5342E03E}"/>
              </a:ext>
            </a:extLst>
          </p:cNvPr>
          <p:cNvSpPr/>
          <p:nvPr/>
        </p:nvSpPr>
        <p:spPr bwMode="white">
          <a:xfrm>
            <a:off x="4462857" y="3861966"/>
            <a:ext cx="1066666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99A4A6-0841-F255-70B8-287FD50DBB96}"/>
              </a:ext>
            </a:extLst>
          </p:cNvPr>
          <p:cNvSpPr/>
          <p:nvPr/>
        </p:nvSpPr>
        <p:spPr bwMode="white">
          <a:xfrm>
            <a:off x="5500952" y="4768340"/>
            <a:ext cx="561904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781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194A8-6559-E7F7-DF32-506B2DE18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1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ABE59-D49C-08C9-A3D6-C0C28A0D4D88}"/>
              </a:ext>
            </a:extLst>
          </p:cNvPr>
          <p:cNvSpPr/>
          <p:nvPr/>
        </p:nvSpPr>
        <p:spPr bwMode="white">
          <a:xfrm>
            <a:off x="6300952" y="2400641"/>
            <a:ext cx="752379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C356CB-DAF1-FE0E-F8CA-F3837E6046FE}"/>
              </a:ext>
            </a:extLst>
          </p:cNvPr>
          <p:cNvSpPr/>
          <p:nvPr/>
        </p:nvSpPr>
        <p:spPr bwMode="white">
          <a:xfrm>
            <a:off x="8872380" y="2400641"/>
            <a:ext cx="1533333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7250B6-EE85-A7DA-EC47-7B3A30316CE1}"/>
              </a:ext>
            </a:extLst>
          </p:cNvPr>
          <p:cNvSpPr/>
          <p:nvPr/>
        </p:nvSpPr>
        <p:spPr bwMode="white">
          <a:xfrm>
            <a:off x="3529523" y="3449070"/>
            <a:ext cx="1019047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CCA949-7DEB-46E8-8656-24735546BF7E}"/>
              </a:ext>
            </a:extLst>
          </p:cNvPr>
          <p:cNvSpPr/>
          <p:nvPr/>
        </p:nvSpPr>
        <p:spPr bwMode="white">
          <a:xfrm>
            <a:off x="9148571" y="3458601"/>
            <a:ext cx="980952" cy="37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B1797-C2D8-DD5E-A0D9-FE8925AC57BB}"/>
              </a:ext>
            </a:extLst>
          </p:cNvPr>
          <p:cNvSpPr/>
          <p:nvPr/>
        </p:nvSpPr>
        <p:spPr bwMode="white">
          <a:xfrm>
            <a:off x="3034285" y="4507030"/>
            <a:ext cx="2038095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0B2FED-CAD5-D1BA-49C3-53E8AF230F74}"/>
              </a:ext>
            </a:extLst>
          </p:cNvPr>
          <p:cNvSpPr/>
          <p:nvPr/>
        </p:nvSpPr>
        <p:spPr bwMode="white">
          <a:xfrm>
            <a:off x="5663952" y="4460367"/>
            <a:ext cx="2038095" cy="5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38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195A0-2B94-6BF0-0F76-982E51555C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A191E0-856C-E217-BFBC-F8AFA3ECFB9C}"/>
              </a:ext>
            </a:extLst>
          </p:cNvPr>
          <p:cNvSpPr/>
          <p:nvPr/>
        </p:nvSpPr>
        <p:spPr bwMode="white">
          <a:xfrm>
            <a:off x="1415480" y="3743475"/>
            <a:ext cx="6624736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7C565C-83B0-277B-17E6-CE5B16087E9D}"/>
              </a:ext>
            </a:extLst>
          </p:cNvPr>
          <p:cNvSpPr/>
          <p:nvPr/>
        </p:nvSpPr>
        <p:spPr bwMode="white">
          <a:xfrm>
            <a:off x="1415480" y="4609827"/>
            <a:ext cx="6887878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3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4B1A6-2227-5166-1B04-F8EA0F409A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14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84F1F53-B035-E9E2-ECDE-8A0355A24195}"/>
              </a:ext>
            </a:extLst>
          </p:cNvPr>
          <p:cNvSpPr/>
          <p:nvPr/>
        </p:nvSpPr>
        <p:spPr bwMode="white">
          <a:xfrm>
            <a:off x="911424" y="4869160"/>
            <a:ext cx="5976664" cy="5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8DAA1C-E57B-F9A5-104E-A73BA4C6B581}"/>
              </a:ext>
            </a:extLst>
          </p:cNvPr>
          <p:cNvSpPr/>
          <p:nvPr/>
        </p:nvSpPr>
        <p:spPr bwMode="white">
          <a:xfrm>
            <a:off x="1271464" y="5517232"/>
            <a:ext cx="2304256" cy="5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13EE1B-A118-E90A-B00C-1F767BB65813}"/>
              </a:ext>
            </a:extLst>
          </p:cNvPr>
          <p:cNvSpPr/>
          <p:nvPr/>
        </p:nvSpPr>
        <p:spPr bwMode="white">
          <a:xfrm>
            <a:off x="3899756" y="5517232"/>
            <a:ext cx="2304256" cy="5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03916C-BF93-808D-2C6B-4B557E91E153}"/>
              </a:ext>
            </a:extLst>
          </p:cNvPr>
          <p:cNvSpPr/>
          <p:nvPr/>
        </p:nvSpPr>
        <p:spPr bwMode="white">
          <a:xfrm>
            <a:off x="1199456" y="6183690"/>
            <a:ext cx="5417738" cy="5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64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CC052-23D1-8138-3FAB-C1D275241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0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4A0B63-A871-772E-E52B-6853BAA3D398}"/>
              </a:ext>
            </a:extLst>
          </p:cNvPr>
          <p:cNvSpPr/>
          <p:nvPr/>
        </p:nvSpPr>
        <p:spPr bwMode="white">
          <a:xfrm>
            <a:off x="1631504" y="2685082"/>
            <a:ext cx="5184576" cy="959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1EB148D-43AE-05C0-57F3-E492E7B34071}"/>
              </a:ext>
            </a:extLst>
          </p:cNvPr>
          <p:cNvSpPr/>
          <p:nvPr/>
        </p:nvSpPr>
        <p:spPr bwMode="white">
          <a:xfrm>
            <a:off x="1238096" y="3887491"/>
            <a:ext cx="3777784" cy="549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B15209-312E-98E4-81E4-FFB66E0A63E6}"/>
              </a:ext>
            </a:extLst>
          </p:cNvPr>
          <p:cNvSpPr/>
          <p:nvPr/>
        </p:nvSpPr>
        <p:spPr bwMode="white">
          <a:xfrm>
            <a:off x="1559496" y="4653137"/>
            <a:ext cx="2880320" cy="5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175367A-C9B5-8DBB-7240-DF39A4FF9F85}"/>
              </a:ext>
            </a:extLst>
          </p:cNvPr>
          <p:cNvSpPr/>
          <p:nvPr/>
        </p:nvSpPr>
        <p:spPr bwMode="white">
          <a:xfrm>
            <a:off x="1487488" y="5327650"/>
            <a:ext cx="2520280" cy="54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27FFEF-851F-3E8E-3DE8-97A672C44D43}"/>
              </a:ext>
            </a:extLst>
          </p:cNvPr>
          <p:cNvSpPr/>
          <p:nvPr/>
        </p:nvSpPr>
        <p:spPr bwMode="white">
          <a:xfrm>
            <a:off x="1343472" y="6021288"/>
            <a:ext cx="4896544" cy="58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85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1F24B-BF72-331D-2452-7C194FA88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F257AA-DDEF-E5B7-1520-881269240CBB}"/>
              </a:ext>
            </a:extLst>
          </p:cNvPr>
          <p:cNvSpPr/>
          <p:nvPr/>
        </p:nvSpPr>
        <p:spPr bwMode="white">
          <a:xfrm>
            <a:off x="1703512" y="1988840"/>
            <a:ext cx="4392488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E55086-3858-BEA0-D66D-47C56866616D}"/>
              </a:ext>
            </a:extLst>
          </p:cNvPr>
          <p:cNvSpPr/>
          <p:nvPr/>
        </p:nvSpPr>
        <p:spPr bwMode="white">
          <a:xfrm>
            <a:off x="1703512" y="2924944"/>
            <a:ext cx="4392488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AF35996-E3BC-1319-FF68-87E2486F0316}"/>
              </a:ext>
            </a:extLst>
          </p:cNvPr>
          <p:cNvSpPr/>
          <p:nvPr/>
        </p:nvSpPr>
        <p:spPr bwMode="white">
          <a:xfrm>
            <a:off x="1487488" y="3717033"/>
            <a:ext cx="42484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377A91-E05E-D6E6-790B-5492750282C7}"/>
              </a:ext>
            </a:extLst>
          </p:cNvPr>
          <p:cNvSpPr/>
          <p:nvPr/>
        </p:nvSpPr>
        <p:spPr bwMode="white">
          <a:xfrm>
            <a:off x="1487488" y="4653136"/>
            <a:ext cx="324036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561AF75-1787-473B-43E7-CC5758D08828}"/>
              </a:ext>
            </a:extLst>
          </p:cNvPr>
          <p:cNvSpPr/>
          <p:nvPr/>
        </p:nvSpPr>
        <p:spPr bwMode="white">
          <a:xfrm>
            <a:off x="1343472" y="5516351"/>
            <a:ext cx="8370066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3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73DD74-99FE-35E9-09F9-F0B4FCB6D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76400" cy="4290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29FDFC8-C79D-F8CC-5A49-C015E006CA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32" y="4509120"/>
            <a:ext cx="6912768" cy="2307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56789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2024-08-08T02:25:01Z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