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2" autoAdjust="0"/>
    <p:restoredTop sz="94660"/>
  </p:normalViewPr>
  <p:slideViewPr>
    <p:cSldViewPr showGuides="1">
      <p:cViewPr varScale="1">
        <p:scale>
          <a:sx n="64" d="100"/>
          <a:sy n="64" d="100"/>
        </p:scale>
        <p:origin x="60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7C14B95-735A-00E8-C62A-E79E459016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0285" y="3029000"/>
            <a:ext cx="6171429" cy="80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07213F-1F2C-BF44-B2BE-992907D4B7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F82592D-9FFE-A12E-4FDB-04DFAB57122C}"/>
              </a:ext>
            </a:extLst>
          </p:cNvPr>
          <p:cNvSpPr/>
          <p:nvPr/>
        </p:nvSpPr>
        <p:spPr bwMode="white">
          <a:xfrm>
            <a:off x="407368" y="980728"/>
            <a:ext cx="8064896" cy="149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9AB22B6-AD7C-20C6-E0A0-FC3569102B88}"/>
              </a:ext>
            </a:extLst>
          </p:cNvPr>
          <p:cNvSpPr/>
          <p:nvPr/>
        </p:nvSpPr>
        <p:spPr bwMode="white">
          <a:xfrm>
            <a:off x="407368" y="2780928"/>
            <a:ext cx="7630741" cy="79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31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F1B2F6-7BEA-6ACD-CFB7-B6FE9EAA4B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169519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5BA9F-D319-5AB3-FBD6-F9B68523DF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6F593A-6185-C7C2-ED65-994EFCD53260}"/>
              </a:ext>
            </a:extLst>
          </p:cNvPr>
          <p:cNvSpPr/>
          <p:nvPr/>
        </p:nvSpPr>
        <p:spPr bwMode="white">
          <a:xfrm>
            <a:off x="623392" y="980728"/>
            <a:ext cx="4622008" cy="907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DE6D00-AEED-6DF5-CA87-FAA18B16DA7A}"/>
              </a:ext>
            </a:extLst>
          </p:cNvPr>
          <p:cNvSpPr/>
          <p:nvPr/>
        </p:nvSpPr>
        <p:spPr bwMode="white">
          <a:xfrm>
            <a:off x="681904" y="2317935"/>
            <a:ext cx="5571428" cy="36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C06E8A-679A-46DD-2956-20E8A9444A1C}"/>
              </a:ext>
            </a:extLst>
          </p:cNvPr>
          <p:cNvSpPr/>
          <p:nvPr/>
        </p:nvSpPr>
        <p:spPr bwMode="white">
          <a:xfrm>
            <a:off x="681904" y="3068960"/>
            <a:ext cx="6926264" cy="54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27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95F69A-4FE8-FFBA-3BB1-B4F23C2113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828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031D8FB-CC92-D93D-9F65-74BA9F0CF34F}"/>
              </a:ext>
            </a:extLst>
          </p:cNvPr>
          <p:cNvSpPr/>
          <p:nvPr/>
        </p:nvSpPr>
        <p:spPr bwMode="white">
          <a:xfrm>
            <a:off x="3503712" y="4221088"/>
            <a:ext cx="158417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9C648EF-3C00-ED92-E385-C4A4D4502119}"/>
              </a:ext>
            </a:extLst>
          </p:cNvPr>
          <p:cNvSpPr/>
          <p:nvPr/>
        </p:nvSpPr>
        <p:spPr bwMode="white">
          <a:xfrm>
            <a:off x="4154046" y="5382781"/>
            <a:ext cx="222998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DA3C4EE-778F-CE89-D8A4-73D5AE671F25}"/>
              </a:ext>
            </a:extLst>
          </p:cNvPr>
          <p:cNvSpPr/>
          <p:nvPr/>
        </p:nvSpPr>
        <p:spPr bwMode="white">
          <a:xfrm>
            <a:off x="7538655" y="6047927"/>
            <a:ext cx="122164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969EEA-A824-E3CC-B2C3-D1BADCB910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66916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F0577B-4E1A-281B-CA1F-0E0AEDCB5747}"/>
              </a:ext>
            </a:extLst>
          </p:cNvPr>
          <p:cNvSpPr/>
          <p:nvPr/>
        </p:nvSpPr>
        <p:spPr bwMode="white">
          <a:xfrm>
            <a:off x="4349077" y="1028715"/>
            <a:ext cx="218334" cy="24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43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CECDD9-D9C8-C9AA-D5EF-13EDECA91A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87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CEAA68-22DA-3E76-47A9-A7ED5B85DD72}"/>
              </a:ext>
            </a:extLst>
          </p:cNvPr>
          <p:cNvSpPr/>
          <p:nvPr/>
        </p:nvSpPr>
        <p:spPr bwMode="white">
          <a:xfrm>
            <a:off x="3920000" y="2186107"/>
            <a:ext cx="951864" cy="66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9CEDD2-0547-1C85-FC36-14F820F3C5DE}"/>
              </a:ext>
            </a:extLst>
          </p:cNvPr>
          <p:cNvSpPr/>
          <p:nvPr/>
        </p:nvSpPr>
        <p:spPr bwMode="white">
          <a:xfrm>
            <a:off x="3920000" y="3962100"/>
            <a:ext cx="828571" cy="38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E43CFF-0C8E-A84E-3CEF-2A45B5172B3B}"/>
              </a:ext>
            </a:extLst>
          </p:cNvPr>
          <p:cNvSpPr/>
          <p:nvPr/>
        </p:nvSpPr>
        <p:spPr bwMode="white">
          <a:xfrm>
            <a:off x="3958095" y="5486283"/>
            <a:ext cx="790476" cy="36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5172FDC-57D4-D52C-3B8E-21772DF5C296}"/>
              </a:ext>
            </a:extLst>
          </p:cNvPr>
          <p:cNvSpPr/>
          <p:nvPr/>
        </p:nvSpPr>
        <p:spPr bwMode="white">
          <a:xfrm>
            <a:off x="9120336" y="1988840"/>
            <a:ext cx="933997" cy="128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5E178DD-E498-4CAF-8943-315D028588E7}"/>
              </a:ext>
            </a:extLst>
          </p:cNvPr>
          <p:cNvSpPr/>
          <p:nvPr/>
        </p:nvSpPr>
        <p:spPr bwMode="white">
          <a:xfrm>
            <a:off x="9144309" y="3717031"/>
            <a:ext cx="933997" cy="86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9DA26A9-93C6-5332-A98F-0D781A434FC6}"/>
              </a:ext>
            </a:extLst>
          </p:cNvPr>
          <p:cNvSpPr/>
          <p:nvPr/>
        </p:nvSpPr>
        <p:spPr bwMode="white">
          <a:xfrm>
            <a:off x="9122443" y="5085184"/>
            <a:ext cx="933997" cy="115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99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2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72436-FC17-B6A0-37E3-770CADB3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7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FAAA91-BFF9-E5B0-A281-DB6591E11D5F}"/>
              </a:ext>
            </a:extLst>
          </p:cNvPr>
          <p:cNvSpPr/>
          <p:nvPr/>
        </p:nvSpPr>
        <p:spPr bwMode="white">
          <a:xfrm>
            <a:off x="10128448" y="2420888"/>
            <a:ext cx="648071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E90179F-A322-C263-F6D3-3F1867892D07}"/>
              </a:ext>
            </a:extLst>
          </p:cNvPr>
          <p:cNvSpPr/>
          <p:nvPr/>
        </p:nvSpPr>
        <p:spPr bwMode="white">
          <a:xfrm>
            <a:off x="1631504" y="3717032"/>
            <a:ext cx="7848872" cy="128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899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1E9717-528C-3E56-0BAE-383FA7C899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5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E040FA-6634-6E31-0B66-6637E42FD940}"/>
              </a:ext>
            </a:extLst>
          </p:cNvPr>
          <p:cNvSpPr/>
          <p:nvPr/>
        </p:nvSpPr>
        <p:spPr bwMode="white">
          <a:xfrm>
            <a:off x="9192344" y="1340768"/>
            <a:ext cx="72008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48AF3B5-3BC5-8870-3E95-57F3BF86BEEB}"/>
              </a:ext>
            </a:extLst>
          </p:cNvPr>
          <p:cNvSpPr/>
          <p:nvPr/>
        </p:nvSpPr>
        <p:spPr bwMode="white">
          <a:xfrm>
            <a:off x="1055440" y="2708920"/>
            <a:ext cx="7416824" cy="128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47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E9AAD-DFFF-8290-EE50-3D5863F8DC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593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1093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BBEDBF-2DF3-030D-6212-52A050EDCE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3098356-3A8F-D824-5C3D-89F5BC8A879B}"/>
              </a:ext>
            </a:extLst>
          </p:cNvPr>
          <p:cNvSpPr/>
          <p:nvPr/>
        </p:nvSpPr>
        <p:spPr bwMode="white">
          <a:xfrm>
            <a:off x="479376" y="1000137"/>
            <a:ext cx="5184576" cy="106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F2CF0C3-028A-3BED-549F-9B73E2BD45BA}"/>
              </a:ext>
            </a:extLst>
          </p:cNvPr>
          <p:cNvSpPr/>
          <p:nvPr/>
        </p:nvSpPr>
        <p:spPr bwMode="white">
          <a:xfrm>
            <a:off x="479376" y="2348880"/>
            <a:ext cx="8136904" cy="128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33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13BA65-B582-02A5-B672-D75A885F33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619506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2024-08-07T11:00:26Z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